
<file path=[Content_Types].xml><?xml version="1.0" encoding="utf-8"?>
<Types xmlns="http://schemas.openxmlformats.org/package/2006/content-types">
  <Override PartName="/ppt/slideLayouts/slideLayout8.xml" ContentType="application/vnd.openxmlformats-officedocument.presentationml.slideLayout+xml"/>
  <Override PartName="/ppt/notesSlides/notesSlide31.xml" ContentType="application/vnd.openxmlformats-officedocument.presentationml.notesSlide+xml"/>
  <Override PartName="/ppt/slideLayouts/slideLayout35.xml" ContentType="application/vnd.openxmlformats-officedocument.presentationml.slideLayout+xml"/>
  <Override PartName="/ppt/slides/slide28.xml" ContentType="application/vnd.openxmlformats-officedocument.presentationml.slide+xml"/>
  <Override PartName="/ppt/diagrams/colors1.xml" ContentType="application/vnd.openxmlformats-officedocument.drawingml.diagramColors+xml"/>
  <Override PartName="/docProps/app.xml" ContentType="application/vnd.openxmlformats-officedocument.extended-properties+xml"/>
  <Override PartName="/ppt/notesSlides/notesSlide9.xml" ContentType="application/vnd.openxmlformats-officedocument.presentationml.notesSlide+xml"/>
  <Override PartName="/ppt/notesSlides/notesSlide32.xml" ContentType="application/vnd.openxmlformats-officedocument.presentationml.notesSlide+xml"/>
  <Override PartName="/ppt/slides/slide11.xml" ContentType="application/vnd.openxmlformats-officedocument.presentationml.slide+xml"/>
  <Override PartName="/ppt/slideLayouts/slideLayout21.xml" ContentType="application/vnd.openxmlformats-officedocument.presentationml.slideLayout+xml"/>
  <Override PartName="/ppt/charts/chart1.xml" ContentType="application/vnd.openxmlformats-officedocument.drawingml.chart+xml"/>
  <Override PartName="/ppt/slideLayouts/slideLayout3.xml" ContentType="application/vnd.openxmlformats-officedocument.presentationml.slideLayout+xml"/>
  <Override PartName="/ppt/slideLayouts/slideLayout24.xml" ContentType="application/vnd.openxmlformats-officedocument.presentationml.slideLayout+xml"/>
  <Override PartName="/ppt/slides/slide1.xml" ContentType="application/vnd.openxmlformats-officedocument.presentationml.slide+xml"/>
  <Override PartName="/ppt/tableStyles.xml" ContentType="application/vnd.openxmlformats-officedocument.presentationml.tableStyles+xml"/>
  <Override PartName="/ppt/slideLayouts/slideLayout56.xml" ContentType="application/vnd.openxmlformats-officedocument.presentationml.slideLayout+xml"/>
  <Override PartName="/ppt/notesSlides/notesSlide15.xml" ContentType="application/vnd.openxmlformats-officedocument.presentationml.notesSlide+xml"/>
  <Override PartName="/ppt/slideLayouts/slideLayout69.xml" ContentType="application/vnd.openxmlformats-officedocument.presentationml.slideLayout+xml"/>
  <Override PartName="/ppt/diagrams/data1.xml" ContentType="application/vnd.openxmlformats-officedocument.drawingml.diagramData+xml"/>
  <Override PartName="/ppt/handoutMasters/handoutMaster1.xml" ContentType="application/vnd.openxmlformats-officedocument.presentationml.handoutMaster+xml"/>
  <Override PartName="/ppt/slideLayouts/slideLayout64.xml" ContentType="application/vnd.openxmlformats-officedocument.presentationml.slideLayout+xml"/>
  <Override PartName="/ppt/notesSlides/notesSlide23.xml" ContentType="application/vnd.openxmlformats-officedocument.presentationml.notesSlide+xml"/>
  <Override PartName="/ppt/notesSlides/notesSlide35.xml" ContentType="application/vnd.openxmlformats-officedocument.presentationml.notesSlide+xml"/>
  <Override PartName="/ppt/slideLayouts/slideLayout53.xml" ContentType="application/vnd.openxmlformats-officedocument.presentationml.slideLayout+xml"/>
  <Override PartName="/ppt/slides/slide20.xml" ContentType="application/vnd.openxmlformats-officedocument.presentationml.slide+xml"/>
  <Override PartName="/ppt/slides/slide17.xml" ContentType="application/vnd.openxmlformats-officedocument.presentationml.slide+xml"/>
  <Override PartName="/ppt/slideLayouts/slideLayout68.xml" ContentType="application/vnd.openxmlformats-officedocument.presentationml.slideLayout+xml"/>
  <Override PartName="/ppt/slideLayouts/slideLayout37.xml" ContentType="application/vnd.openxmlformats-officedocument.presentationml.slideLayout+xml"/>
  <Override PartName="/ppt/notesSlides/notesSlide13.xml" ContentType="application/vnd.openxmlformats-officedocument.presentationml.notesSlide+xml"/>
  <Override PartName="/ppt/notesSlides/notesSlide1.xml" ContentType="application/vnd.openxmlformats-officedocument.presentationml.notesSlide+xml"/>
  <Override PartName="/ppt/slides/slide43.xml" ContentType="application/vnd.openxmlformats-officedocument.presentationml.slide+xml"/>
  <Override PartName="/ppt/slides/slide37.xml" ContentType="application/vnd.openxmlformats-officedocument.presentationml.slide+xml"/>
  <Override PartName="/ppt/slideLayouts/slideLayout72.xml" ContentType="application/vnd.openxmlformats-officedocument.presentationml.slideLayout+xml"/>
  <Override PartName="/ppt/slides/slide10.xml" ContentType="application/vnd.openxmlformats-officedocument.presentationml.slide+xml"/>
  <Override PartName="/ppt/slides/slide33.xml" ContentType="application/vnd.openxmlformats-officedocument.presentationml.slide+xml"/>
  <Default Extension="vml" ContentType="application/vnd.openxmlformats-officedocument.vmlDrawing"/>
  <Default Extension="png" ContentType="image/png"/>
  <Override PartName="/ppt/slideLayouts/slideLayout26.xml" ContentType="application/vnd.openxmlformats-officedocument.presentationml.slideLayout+xml"/>
  <Override PartName="/ppt/slideLayouts/slideLayout36.xml" ContentType="application/vnd.openxmlformats-officedocument.presentationml.slideLayout+xml"/>
  <Override PartName="/ppt/slideLayouts/slideLayout65.xml" ContentType="application/vnd.openxmlformats-officedocument.presentationml.slideLayout+xml"/>
  <Override PartName="/docProps/core.xml" ContentType="application/vnd.openxmlformats-package.core-properties+xml"/>
  <Override PartName="/ppt/slides/slide31.xml" ContentType="application/vnd.openxmlformats-officedocument.presentationml.slide+xml"/>
  <Default Extension="bin" ContentType="application/vnd.openxmlformats-officedocument.presentationml.printerSettings"/>
  <Override PartName="/ppt/theme/theme8.xml" ContentType="application/vnd.openxmlformats-officedocument.theme+xml"/>
  <Override PartName="/ppt/slideLayouts/slideLayout19.xml" ContentType="application/vnd.openxmlformats-officedocument.presentationml.slideLayout+xml"/>
  <Override PartName="/ppt/notesSlides/notesSlide24.xml" ContentType="application/vnd.openxmlformats-officedocument.presentationml.notesSlide+xml"/>
  <Override PartName="/ppt/slideLayouts/slideLayout47.xml" ContentType="application/vnd.openxmlformats-officedocument.presentationml.slideLayout+xml"/>
  <Override PartName="/ppt/slideLayouts/slideLayout27.xml" ContentType="application/vnd.openxmlformats-officedocument.presentationml.slideLayout+xml"/>
  <Override PartName="/ppt/slides/slide19.xml" ContentType="application/vnd.openxmlformats-officedocument.presentationml.slide+xml"/>
  <Override PartName="/ppt/slides/slide41.xml" ContentType="application/vnd.openxmlformats-officedocument.presentationml.slide+xml"/>
  <Override PartName="/ppt/slideLayouts/slideLayout58.xml" ContentType="application/vnd.openxmlformats-officedocument.presentationml.slideLayout+xml"/>
  <Override PartName="/ppt/slideMasters/slideMaster4.xml" ContentType="application/vnd.openxmlformats-officedocument.presentationml.slideMaster+xml"/>
  <Override PartName="/ppt/slideLayouts/slideLayout30.xml" ContentType="application/vnd.openxmlformats-officedocument.presentationml.slideLayout+xml"/>
  <Override PartName="/ppt/notesSlides/notesSlide2.xml" ContentType="application/vnd.openxmlformats-officedocument.presentationml.notesSlide+xml"/>
  <Override PartName="/ppt/slideMasters/slideMaster6.xml" ContentType="application/vnd.openxmlformats-officedocument.presentationml.slideMaster+xml"/>
  <Override PartName="/ppt/notesSlides/notesSlide14.xml" ContentType="application/vnd.openxmlformats-officedocument.presentationml.notesSlide+xml"/>
  <Override PartName="/ppt/theme/theme2.xml" ContentType="application/vnd.openxmlformats-officedocument.theme+xml"/>
  <Override PartName="/ppt/theme/theme4.xml" ContentType="application/vnd.openxmlformats-officedocument.theme+xml"/>
  <Override PartName="/ppt/slides/slide2.xml" ContentType="application/vnd.openxmlformats-officedocument.presentationml.slide+xml"/>
  <Override PartName="/ppt/notesSlides/notesSlide25.xml" ContentType="application/vnd.openxmlformats-officedocument.presentationml.notesSlide+xml"/>
  <Override PartName="/ppt/slideLayouts/slideLayout66.xml" ContentType="application/vnd.openxmlformats-officedocument.presentationml.slideLayout+xml"/>
  <Override PartName="/ppt/notesSlides/notesSlide21.xml" ContentType="application/vnd.openxmlformats-officedocument.presentationml.notesSlide+xml"/>
  <Override PartName="/ppt/slideLayouts/slideLayout10.xml" ContentType="application/vnd.openxmlformats-officedocument.presentationml.slideLayout+xml"/>
  <Override PartName="/ppt/tags/tag3.xml" ContentType="application/vnd.openxmlformats-officedocument.presentationml.tags+xml"/>
  <Override PartName="/ppt/slideLayouts/slideLayout70.xml" ContentType="application/vnd.openxmlformats-officedocument.presentationml.slideLayout+xml"/>
  <Override PartName="/ppt/slideLayouts/slideLayout43.xml" ContentType="application/vnd.openxmlformats-officedocument.presentationml.slideLayout+xml"/>
  <Override PartName="/ppt/notesSlides/notesSlide3.xml" ContentType="application/vnd.openxmlformats-officedocument.presentationml.notesSlide+xml"/>
  <Override PartName="/ppt/notesSlides/notesSlide36.xml" ContentType="application/vnd.openxmlformats-officedocument.presentationml.notesSlide+xml"/>
  <Default Extension="xml" ContentType="application/xml"/>
  <Override PartName="/ppt/slideLayouts/slideLayout29.xml" ContentType="application/vnd.openxmlformats-officedocument.presentationml.slideLayout+xml"/>
  <Override PartName="/ppt/slides/slide26.xml" ContentType="application/vnd.openxmlformats-officedocument.presentationml.slide+xml"/>
  <Override PartName="/ppt/slideMasters/slideMaster1.xml" ContentType="application/vnd.openxmlformats-officedocument.presentationml.slideMaster+xml"/>
  <Override PartName="/ppt/slideLayouts/slideLayout62.xml" ContentType="application/vnd.openxmlformats-officedocument.presentationml.slideLayout+xml"/>
  <Default Extension="xlsx" ContentType="application/vnd.openxmlformats-officedocument.spreadsheetml.sheet"/>
  <Override PartName="/docProps/custom.xml" ContentType="application/vnd.openxmlformats-officedocument.custom-properties+xml"/>
  <Override PartName="/ppt/slides/slide25.xml" ContentType="application/vnd.openxmlformats-officedocument.presentationml.slide+xml"/>
  <Override PartName="/ppt/notesSlides/notesSlide19.xml" ContentType="application/vnd.openxmlformats-officedocument.presentationml.notesSlide+xml"/>
  <Override PartName="/ppt/slides/slide14.xml" ContentType="application/vnd.openxmlformats-officedocument.presentationml.slide+xml"/>
  <Override PartName="/ppt/slides/slide40.xml" ContentType="application/vnd.openxmlformats-officedocument.presentationml.slide+xml"/>
  <Override PartName="/ppt/slideLayouts/slideLayout18.xml" ContentType="application/vnd.openxmlformats-officedocument.presentationml.slideLayout+xml"/>
  <Override PartName="/ppt/embeddings/oleObject1.bin" ContentType="application/vnd.openxmlformats-officedocument.oleObject"/>
  <Override PartName="/ppt/notesSlides/notesSlide26.xml" ContentType="application/vnd.openxmlformats-officedocument.presentationml.notesSlide+xml"/>
  <Override PartName="/ppt/slides/slide44.xml" ContentType="application/vnd.openxmlformats-officedocument.presentationml.slide+xml"/>
  <Override PartName="/ppt/slideLayouts/slideLayout20.xml" ContentType="application/vnd.openxmlformats-officedocument.presentationml.slideLayout+xml"/>
  <Override PartName="/ppt/presentation.xml" ContentType="application/vnd.openxmlformats-officedocument.presentationml.presentation.main+xml"/>
  <Default Extension="jpeg" ContentType="image/jpeg"/>
  <Override PartName="/ppt/slideLayouts/slideLayout73.xml" ContentType="application/vnd.openxmlformats-officedocument.presentationml.slideLayout+xml"/>
  <Override PartName="/ppt/slides/slide3.xml" ContentType="application/vnd.openxmlformats-officedocument.presentationml.slide+xml"/>
  <Default Extension="tiff" ContentType="image/tiff"/>
  <Override PartName="/ppt/slideLayouts/slideLayout11.xml" ContentType="application/vnd.openxmlformats-officedocument.presentationml.slideLayout+xml"/>
  <Override PartName="/ppt/notesSlides/notesSlide8.xml" ContentType="application/vnd.openxmlformats-officedocument.presentationml.notesSlide+xml"/>
  <Override PartName="/ppt/slideLayouts/slideLayout59.xml" ContentType="application/vnd.openxmlformats-officedocument.presentationml.slideLayout+xml"/>
  <Override PartName="/ppt/slideLayouts/slideLayout13.xml" ContentType="application/vnd.openxmlformats-officedocument.presentationml.slideLayout+xml"/>
  <Override PartName="/ppt/slideLayouts/slideLayout44.xml" ContentType="application/vnd.openxmlformats-officedocument.presentationml.slideLayout+xml"/>
  <Override PartName="/ppt/slides/slide15.xml" ContentType="application/vnd.openxmlformats-officedocument.presentationml.slide+xml"/>
  <Override PartName="/ppt/slideLayouts/slideLayout42.xml" ContentType="application/vnd.openxmlformats-officedocument.presentationml.slideLayout+xml"/>
  <Default Extension="rels" ContentType="application/vnd.openxmlformats-package.relationships+xml"/>
  <Override PartName="/ppt/slideLayouts/slideLayout15.xml" ContentType="application/vnd.openxmlformats-officedocument.presentationml.slideLayout+xml"/>
  <Override PartName="/ppt/slides/slide9.xml" ContentType="application/vnd.openxmlformats-officedocument.presentationml.slide+xml"/>
  <Override PartName="/ppt/slides/slide39.xml" ContentType="application/vnd.openxmlformats-officedocument.presentationml.slide+xml"/>
  <Override PartName="/ppt/slides/slide32.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29.xml" ContentType="application/vnd.openxmlformats-officedocument.presentationml.slide+xml"/>
  <Override PartName="/ppt/notesSlides/notesSlide22.xml" ContentType="application/vnd.openxmlformats-officedocument.presentationml.notesSlide+xml"/>
  <Override PartName="/ppt/slides/slide22.xml" ContentType="application/vnd.openxmlformats-officedocument.presentationml.slide+xml"/>
  <Override PartName="/ppt/notesSlides/notesSlide11.xml" ContentType="application/vnd.openxmlformats-officedocument.presentationml.notesSlide+xml"/>
  <Override PartName="/ppt/slideLayouts/slideLayout51.xml" ContentType="application/vnd.openxmlformats-officedocument.presentationml.slideLayout+xml"/>
  <Override PartName="/ppt/slides/slide30.xml" ContentType="application/vnd.openxmlformats-officedocument.presentationml.slide+xml"/>
  <Override PartName="/ppt/slideLayouts/slideLayout23.xml" ContentType="application/vnd.openxmlformats-officedocument.presentationml.slideLayout+xml"/>
  <Override PartName="/ppt/slideLayouts/slideLayout63.xml" ContentType="application/vnd.openxmlformats-officedocument.presentationml.slideLayout+xml"/>
  <Override PartName="/ppt/theme/theme6.xml" ContentType="application/vnd.openxmlformats-officedocument.theme+xml"/>
  <Override PartName="/ppt/slides/slide36.xml" ContentType="application/vnd.openxmlformats-officedocument.presentationml.slide+xml"/>
  <Override PartName="/ppt/slides/slide18.xml" ContentType="application/vnd.openxmlformats-officedocument.presentationml.slide+xml"/>
  <Override PartName="/ppt/theme/theme3.xml" ContentType="application/vnd.openxmlformats-officedocument.theme+xml"/>
  <Override PartName="/ppt/diagrams/layout1.xml" ContentType="application/vnd.openxmlformats-officedocument.drawingml.diagramLayout+xml"/>
  <Override PartName="/ppt/notesSlides/notesSlide16.xml" ContentType="application/vnd.openxmlformats-officedocument.presentationml.notesSlide+xml"/>
  <Override PartName="/ppt/slides/slide21.xml" ContentType="application/vnd.openxmlformats-officedocument.presentationml.slide+xml"/>
  <Override PartName="/ppt/slideLayouts/slideLayout17.xml" ContentType="application/vnd.openxmlformats-officedocument.presentationml.slideLayout+xml"/>
  <Override PartName="/ppt/slides/slide23.xml" ContentType="application/vnd.openxmlformats-officedocument.presentationml.slide+xml"/>
  <Override PartName="/ppt/slideLayouts/slideLayout9.xml" ContentType="application/vnd.openxmlformats-officedocument.presentationml.slideLayout+xml"/>
  <Override PartName="/ppt/slideLayouts/slideLayout22.xml" ContentType="application/vnd.openxmlformats-officedocument.presentationml.slideLayout+xml"/>
  <Override PartName="/ppt/embeddings/oleObject2.bin" ContentType="application/vnd.openxmlformats-officedocument.oleObject"/>
  <Override PartName="/ppt/charts/chart2.xml" ContentType="application/vnd.openxmlformats-officedocument.drawingml.chart+xml"/>
  <Override PartName="/ppt/notesMasters/notesMaster1.xml" ContentType="application/vnd.openxmlformats-officedocument.presentationml.notesMaster+xml"/>
  <Override PartName="/ppt/slides/slide7.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slideLayouts/slideLayout32.xml" ContentType="application/vnd.openxmlformats-officedocument.presentationml.slideLayout+xml"/>
  <Override PartName="/ppt/slideLayouts/slideLayout67.xml" ContentType="application/vnd.openxmlformats-officedocument.presentationml.slideLayout+xml"/>
  <Override PartName="/ppt/slides/slide13.xml" ContentType="application/vnd.openxmlformats-officedocument.presentationml.slide+xml"/>
  <Override PartName="/ppt/notesSlides/notesSlide17.xml" ContentType="application/vnd.openxmlformats-officedocument.presentationml.notesSlide+xml"/>
  <Override PartName="/ppt/notesSlides/notesSlide6.xml" ContentType="application/vnd.openxmlformats-officedocument.presentationml.notesSlide+xml"/>
  <Override PartName="/ppt/embeddings/oleObject3.bin" ContentType="application/vnd.openxmlformats-officedocument.oleObject"/>
  <Override PartName="/ppt/slideMasters/slideMaster5.xml" ContentType="application/vnd.openxmlformats-officedocument.presentationml.slideMaster+xml"/>
  <Override PartName="/ppt/slideLayouts/slideLayout57.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diagrams/quickStyle1.xml" ContentType="application/vnd.openxmlformats-officedocument.drawingml.diagramStyle+xml"/>
  <Override PartName="/ppt/slideLayouts/slideLayout6.xml" ContentType="application/vnd.openxmlformats-officedocument.presentationml.slideLayout+xml"/>
  <Override PartName="/ppt/slideLayouts/slideLayout14.xml" ContentType="application/vnd.openxmlformats-officedocument.presentationml.slideLayout+xml"/>
  <Override PartName="/ppt/presProps.xml" ContentType="application/vnd.openxmlformats-officedocument.presentationml.presProps+xml"/>
  <Override PartName="/ppt/theme/theme5.xml" ContentType="application/vnd.openxmlformats-officedocument.theme+xml"/>
  <Override PartName="/ppt/notesSlides/notesSlide18.xml" ContentType="application/vnd.openxmlformats-officedocument.presentationml.notesSlide+xml"/>
  <Override PartName="/ppt/slides/slide27.xml" ContentType="application/vnd.openxmlformats-officedocument.presentationml.slide+xml"/>
  <Override PartName="/ppt/slideLayouts/slideLayout16.xml" ContentType="application/vnd.openxmlformats-officedocument.presentationml.slideLayout+xml"/>
  <Override PartName="/ppt/notesSlides/notesSlide10.xml" ContentType="application/vnd.openxmlformats-officedocument.presentationml.notesSlide+xml"/>
  <Override PartName="/ppt/slideMasters/slideMaster2.xml" ContentType="application/vnd.openxmlformats-officedocument.presentationml.slideMaster+xml"/>
  <Override PartName="/ppt/slideLayouts/slideLayout45.xml" ContentType="application/vnd.openxmlformats-officedocument.presentationml.slideLayout+xml"/>
  <Override PartName="/ppt/slideLayouts/slideLayout41.xml" ContentType="application/vnd.openxmlformats-officedocument.presentationml.slideLayout+xml"/>
  <Override PartName="/ppt/slides/slide12.xml" ContentType="application/vnd.openxmlformats-officedocument.presentationml.slide+xml"/>
  <Override PartName="/ppt/tags/tag2.xml" ContentType="application/vnd.openxmlformats-officedocument.presentationml.tags+xml"/>
  <Override PartName="/ppt/slideLayouts/slideLayout33.xml" ContentType="application/vnd.openxmlformats-officedocument.presentationml.slideLayout+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slideLayouts/slideLayout55.xml" ContentType="application/vnd.openxmlformats-officedocument.presentationml.slideLayout+xml"/>
  <Override PartName="/ppt/slideMasters/slideMaster3.xml" ContentType="application/vnd.openxmlformats-officedocument.presentationml.slideMaster+xml"/>
  <Override PartName="/ppt/slides/slide35.xml" ContentType="application/vnd.openxmlformats-officedocument.presentationml.slide+xml"/>
  <Override PartName="/ppt/slides/slide42.xml" ContentType="application/vnd.openxmlformats-officedocument.presentationml.slide+xml"/>
  <Override PartName="/ppt/slideLayouts/slideLayout38.xml" ContentType="application/vnd.openxmlformats-officedocument.presentationml.slideLayout+xml"/>
  <Override PartName="/ppt/notesSlides/notesSlide34.xml" ContentType="application/vnd.openxmlformats-officedocument.presentationml.notesSlide+xml"/>
  <Override PartName="/ppt/slideLayouts/slideLayout60.xml" ContentType="application/vnd.openxmlformats-officedocument.presentationml.slideLayout+xml"/>
  <Override PartName="/ppt/slideLayouts/slideLayout34.xml" ContentType="application/vnd.openxmlformats-officedocument.presentationml.slideLayout+xml"/>
  <Override PartName="/ppt/slideLayouts/slideLayout5.xml" ContentType="application/vnd.openxmlformats-officedocument.presentationml.slideLayout+xml"/>
  <Override PartName="/ppt/slideLayouts/slideLayout25.xml" ContentType="application/vnd.openxmlformats-officedocument.presentationml.slideLayout+xml"/>
  <Override PartName="/ppt/slideLayouts/slideLayout50.xml" ContentType="application/vnd.openxmlformats-officedocument.presentationml.slideLayout+xml"/>
  <Override PartName="/ppt/notesSlides/notesSlide29.xml" ContentType="application/vnd.openxmlformats-officedocument.presentationml.notesSlide+xml"/>
  <Override PartName="/ppt/notesSlides/notesSlide7.xml" ContentType="application/vnd.openxmlformats-officedocument.presentationml.notesSlide+xml"/>
  <Override PartName="/ppt/slideLayouts/slideLayout52.xml" ContentType="application/vnd.openxmlformats-officedocument.presentationml.slideLayout+xml"/>
  <Override PartName="/ppt/slideLayouts/slideLayout71.xml" ContentType="application/vnd.openxmlformats-officedocument.presentationml.slideLayout+xml"/>
  <Override PartName="/ppt/tags/tag4.xml" ContentType="application/vnd.openxmlformats-officedocument.presentationml.tags+xml"/>
  <Override PartName="/ppt/slideLayouts/slideLayout46.xml" ContentType="application/vnd.openxmlformats-officedocument.presentationml.slideLayout+xml"/>
  <Override PartName="/ppt/slides/slide34.xml" ContentType="application/vnd.openxmlformats-officedocument.presentationml.slide+xml"/>
  <Override PartName="/ppt/slideLayouts/slideLayout28.xml" ContentType="application/vnd.openxmlformats-officedocument.presentationml.slideLayout+xml"/>
  <Override PartName="/ppt/slideLayouts/slideLayout48.xml" ContentType="application/vnd.openxmlformats-officedocument.presentationml.slideLayout+xml"/>
  <Override PartName="/ppt/notesSlides/notesSlide12.xml" ContentType="application/vnd.openxmlformats-officedocument.presentationml.notesSlide+xml"/>
  <Override PartName="/ppt/notesSlides/notesSlide5.xml" ContentType="application/vnd.openxmlformats-officedocument.presentationml.notesSlide+xml"/>
  <Override PartName="/ppt/slideLayouts/slideLayout1.xml" ContentType="application/vnd.openxmlformats-officedocument.presentationml.slideLayout+xml"/>
  <Override PartName="/ppt/theme/theme1.xml" ContentType="application/vnd.openxmlformats-officedocument.theme+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39.xml" ContentType="application/vnd.openxmlformats-officedocument.presentationml.slideLayout+xml"/>
  <Override PartName="/ppt/notesSlides/notesSlide33.xml" ContentType="application/vnd.openxmlformats-officedocument.presentationml.notesSlide+xml"/>
  <Override PartName="/ppt/slideLayouts/slideLayout61.xml" ContentType="application/vnd.openxmlformats-officedocument.presentationml.slideLayout+xml"/>
  <Override PartName="/ppt/slides/slide4.xml" ContentType="application/vnd.openxmlformats-officedocument.presentationml.slide+xml"/>
  <Override PartName="/ppt/slideLayouts/slideLayout40.xml" ContentType="application/vnd.openxmlformats-officedocument.presentationml.slideLayout+xml"/>
  <Override PartName="/ppt/slideLayouts/slideLayout49.xml" ContentType="application/vnd.openxmlformats-officedocument.presentationml.slideLayout+xml"/>
  <Override PartName="/ppt/slides/slide8.xml" ContentType="application/vnd.openxmlformats-officedocument.presentationml.slide+xml"/>
  <Override PartName="/ppt/slideLayouts/slideLayout31.xml" ContentType="application/vnd.openxmlformats-officedocument.presentationml.slideLayout+xml"/>
  <Override PartName="/ppt/slideLayouts/slideLayout54.xml" ContentType="application/vnd.openxmlformats-officedocument.presentationml.slideLayout+xml"/>
  <Override PartName="/ppt/slides/slide24.xml" ContentType="application/vnd.openxmlformats-officedocument.presentationml.slide+xml"/>
  <Override PartName="/ppt/tags/tag1.xml" ContentType="application/vnd.openxmlformats-officedocument.presentationml.tags+xml"/>
  <Override PartName="/ppt/notesSlides/notesSlide30.xml" ContentType="application/vnd.openxmlformats-officedocument.presentationml.notesSlide+xml"/>
  <Override PartName="/ppt/theme/theme7.xml" ContentType="application/vnd.openxmlformats-officedocument.theme+xml"/>
  <Override PartName="/ppt/slides/slide6.xml" ContentType="application/vnd.openxmlformats-officedocument.presentationml.slide+xml"/>
  <Override PartName="/ppt/notesSlides/notesSlide20.xml" ContentType="application/vnd.openxmlformats-officedocument.presentationml.notesSlide+xml"/>
  <Override PartName="/ppt/slideLayouts/slideLayout12.xml" ContentType="application/vnd.openxmlformats-officedocument.presentationml.slideLayout+xml"/>
  <Default Extension="pdf" ContentType="application/pdf"/>
</Types>
</file>

<file path=_rels/.rels><?xml version="1.0" encoding="UTF-8" standalone="yes"?>
<Relationships xmlns="http://schemas.openxmlformats.org/package/2006/relationships"><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trictFirstAndLastChars="0" saveSubsetFonts="1" autoCompressPictures="0">
  <p:sldMasterIdLst>
    <p:sldMasterId id="2147483648" r:id="rId1"/>
    <p:sldMasterId id="2147483660" r:id="rId2"/>
    <p:sldMasterId id="2147484267" r:id="rId3"/>
    <p:sldMasterId id="2147484253" r:id="rId4"/>
    <p:sldMasterId id="2147484294" r:id="rId5"/>
    <p:sldMasterId id="2147484306" r:id="rId6"/>
  </p:sldMasterIdLst>
  <p:notesMasterIdLst>
    <p:notesMasterId r:id="rId51"/>
  </p:notesMasterIdLst>
  <p:handoutMasterIdLst>
    <p:handoutMasterId r:id="rId52"/>
  </p:handoutMasterIdLst>
  <p:sldIdLst>
    <p:sldId id="257" r:id="rId7"/>
    <p:sldId id="256" r:id="rId8"/>
    <p:sldId id="728" r:id="rId9"/>
    <p:sldId id="288" r:id="rId10"/>
    <p:sldId id="752" r:id="rId11"/>
    <p:sldId id="732" r:id="rId12"/>
    <p:sldId id="733" r:id="rId13"/>
    <p:sldId id="289" r:id="rId14"/>
    <p:sldId id="734" r:id="rId15"/>
    <p:sldId id="751" r:id="rId16"/>
    <p:sldId id="707" r:id="rId17"/>
    <p:sldId id="347" r:id="rId18"/>
    <p:sldId id="774" r:id="rId19"/>
    <p:sldId id="602" r:id="rId20"/>
    <p:sldId id="689" r:id="rId21"/>
    <p:sldId id="771" r:id="rId22"/>
    <p:sldId id="753" r:id="rId23"/>
    <p:sldId id="730" r:id="rId24"/>
    <p:sldId id="731" r:id="rId25"/>
    <p:sldId id="647" r:id="rId26"/>
    <p:sldId id="654" r:id="rId27"/>
    <p:sldId id="754" r:id="rId28"/>
    <p:sldId id="756" r:id="rId29"/>
    <p:sldId id="773" r:id="rId30"/>
    <p:sldId id="655" r:id="rId31"/>
    <p:sldId id="758" r:id="rId32"/>
    <p:sldId id="759" r:id="rId33"/>
    <p:sldId id="684" r:id="rId34"/>
    <p:sldId id="713" r:id="rId35"/>
    <p:sldId id="749" r:id="rId36"/>
    <p:sldId id="772" r:id="rId37"/>
    <p:sldId id="685" r:id="rId38"/>
    <p:sldId id="741" r:id="rId39"/>
    <p:sldId id="748" r:id="rId40"/>
    <p:sldId id="762" r:id="rId41"/>
    <p:sldId id="763" r:id="rId42"/>
    <p:sldId id="764" r:id="rId43"/>
    <p:sldId id="765" r:id="rId44"/>
    <p:sldId id="766" r:id="rId45"/>
    <p:sldId id="767" r:id="rId46"/>
    <p:sldId id="768" r:id="rId47"/>
    <p:sldId id="769" r:id="rId48"/>
    <p:sldId id="770" r:id="rId49"/>
    <p:sldId id="402" r:id="rId50"/>
  </p:sldIdLst>
  <p:sldSz cx="9144000" cy="6858000" type="screen4x3"/>
  <p:notesSz cx="6858000" cy="9144000"/>
  <p:defaultTextStyle>
    <a:defPPr>
      <a:defRPr lang="en-US"/>
    </a:defPPr>
    <a:lvl1pPr algn="l" rtl="0" fontAlgn="base">
      <a:spcBef>
        <a:spcPct val="0"/>
      </a:spcBef>
      <a:spcAft>
        <a:spcPct val="0"/>
      </a:spcAft>
      <a:defRPr sz="2100" kern="1200">
        <a:solidFill>
          <a:srgbClr val="000000"/>
        </a:solidFill>
        <a:latin typeface="Arial" pitchFamily="-105" charset="0"/>
        <a:ea typeface="ＭＳ Ｐゴシック" pitchFamily="-105" charset="-128"/>
        <a:cs typeface="ＭＳ Ｐゴシック" pitchFamily="-105" charset="-128"/>
        <a:sym typeface="Arial" pitchFamily="-105" charset="0"/>
      </a:defRPr>
    </a:lvl1pPr>
    <a:lvl2pPr marL="187325" indent="263525" algn="l" rtl="0" fontAlgn="base">
      <a:spcBef>
        <a:spcPct val="0"/>
      </a:spcBef>
      <a:spcAft>
        <a:spcPct val="0"/>
      </a:spcAft>
      <a:defRPr sz="2100" kern="1200">
        <a:solidFill>
          <a:srgbClr val="000000"/>
        </a:solidFill>
        <a:latin typeface="Arial" pitchFamily="-105" charset="0"/>
        <a:ea typeface="ＭＳ Ｐゴシック" pitchFamily="-105" charset="-128"/>
        <a:cs typeface="ＭＳ Ｐゴシック" pitchFamily="-105" charset="-128"/>
        <a:sym typeface="Arial" pitchFamily="-105" charset="0"/>
      </a:defRPr>
    </a:lvl2pPr>
    <a:lvl3pPr marL="377825" indent="530225" algn="l" rtl="0" fontAlgn="base">
      <a:spcBef>
        <a:spcPct val="0"/>
      </a:spcBef>
      <a:spcAft>
        <a:spcPct val="0"/>
      </a:spcAft>
      <a:defRPr sz="2100" kern="1200">
        <a:solidFill>
          <a:srgbClr val="000000"/>
        </a:solidFill>
        <a:latin typeface="Arial" pitchFamily="-105" charset="0"/>
        <a:ea typeface="ＭＳ Ｐゴシック" pitchFamily="-105" charset="-128"/>
        <a:cs typeface="ＭＳ Ｐゴシック" pitchFamily="-105" charset="-128"/>
        <a:sym typeface="Arial" pitchFamily="-105" charset="0"/>
      </a:defRPr>
    </a:lvl3pPr>
    <a:lvl4pPr marL="568325" indent="796925" algn="l" rtl="0" fontAlgn="base">
      <a:spcBef>
        <a:spcPct val="0"/>
      </a:spcBef>
      <a:spcAft>
        <a:spcPct val="0"/>
      </a:spcAft>
      <a:defRPr sz="2100" kern="1200">
        <a:solidFill>
          <a:srgbClr val="000000"/>
        </a:solidFill>
        <a:latin typeface="Arial" pitchFamily="-105" charset="0"/>
        <a:ea typeface="ＭＳ Ｐゴシック" pitchFamily="-105" charset="-128"/>
        <a:cs typeface="ＭＳ Ｐゴシック" pitchFamily="-105" charset="-128"/>
        <a:sym typeface="Arial" pitchFamily="-105" charset="0"/>
      </a:defRPr>
    </a:lvl4pPr>
    <a:lvl5pPr marL="758825" indent="1063625" algn="l" rtl="0" fontAlgn="base">
      <a:spcBef>
        <a:spcPct val="0"/>
      </a:spcBef>
      <a:spcAft>
        <a:spcPct val="0"/>
      </a:spcAft>
      <a:defRPr sz="2100" kern="1200">
        <a:solidFill>
          <a:srgbClr val="000000"/>
        </a:solidFill>
        <a:latin typeface="Arial" pitchFamily="-105" charset="0"/>
        <a:ea typeface="ＭＳ Ｐゴシック" pitchFamily="-105" charset="-128"/>
        <a:cs typeface="ＭＳ Ｐゴシック" pitchFamily="-105" charset="-128"/>
        <a:sym typeface="Arial" pitchFamily="-105" charset="0"/>
      </a:defRPr>
    </a:lvl5pPr>
    <a:lvl6pPr marL="2286000" algn="l" defTabSz="457200" rtl="0" eaLnBrk="1" latinLnBrk="0" hangingPunct="1">
      <a:defRPr sz="2100" kern="1200">
        <a:solidFill>
          <a:srgbClr val="000000"/>
        </a:solidFill>
        <a:latin typeface="Arial" pitchFamily="-105" charset="0"/>
        <a:ea typeface="ＭＳ Ｐゴシック" pitchFamily="-105" charset="-128"/>
        <a:cs typeface="ＭＳ Ｐゴシック" pitchFamily="-105" charset="-128"/>
        <a:sym typeface="Arial" pitchFamily="-105" charset="0"/>
      </a:defRPr>
    </a:lvl6pPr>
    <a:lvl7pPr marL="2743200" algn="l" defTabSz="457200" rtl="0" eaLnBrk="1" latinLnBrk="0" hangingPunct="1">
      <a:defRPr sz="2100" kern="1200">
        <a:solidFill>
          <a:srgbClr val="000000"/>
        </a:solidFill>
        <a:latin typeface="Arial" pitchFamily="-105" charset="0"/>
        <a:ea typeface="ＭＳ Ｐゴシック" pitchFamily="-105" charset="-128"/>
        <a:cs typeface="ＭＳ Ｐゴシック" pitchFamily="-105" charset="-128"/>
        <a:sym typeface="Arial" pitchFamily="-105" charset="0"/>
      </a:defRPr>
    </a:lvl7pPr>
    <a:lvl8pPr marL="3200400" algn="l" defTabSz="457200" rtl="0" eaLnBrk="1" latinLnBrk="0" hangingPunct="1">
      <a:defRPr sz="2100" kern="1200">
        <a:solidFill>
          <a:srgbClr val="000000"/>
        </a:solidFill>
        <a:latin typeface="Arial" pitchFamily="-105" charset="0"/>
        <a:ea typeface="ＭＳ Ｐゴシック" pitchFamily="-105" charset="-128"/>
        <a:cs typeface="ＭＳ Ｐゴシック" pitchFamily="-105" charset="-128"/>
        <a:sym typeface="Arial" pitchFamily="-105" charset="0"/>
      </a:defRPr>
    </a:lvl8pPr>
    <a:lvl9pPr marL="3657600" algn="l" defTabSz="457200" rtl="0" eaLnBrk="1" latinLnBrk="0" hangingPunct="1">
      <a:defRPr sz="2100" kern="1200">
        <a:solidFill>
          <a:srgbClr val="000000"/>
        </a:solidFill>
        <a:latin typeface="Arial" pitchFamily="-105" charset="0"/>
        <a:ea typeface="ＭＳ Ｐゴシック" pitchFamily="-105" charset="-128"/>
        <a:cs typeface="ＭＳ Ｐゴシック" pitchFamily="-105" charset="-128"/>
        <a:sym typeface="Arial" pitchFamily="-105" charset="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EBAC00"/>
    <a:srgbClr val="D3DCE9"/>
    <a:srgbClr val="72B1E0"/>
    <a:srgbClr val="2B50CC"/>
    <a:srgbClr val="557FCC"/>
    <a:srgbClr val="7A9DD4"/>
    <a:srgbClr val="1853BA"/>
    <a:srgbClr val="AFC2E3"/>
    <a:srgbClr val="FAFAE3"/>
    <a:srgbClr val="FAF1D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showOutlineIcons="0">
    <p:restoredLeft sz="21410" autoAdjust="0"/>
    <p:restoredTop sz="70760" autoAdjust="0"/>
  </p:normalViewPr>
  <p:slideViewPr>
    <p:cSldViewPr snapToGrid="0">
      <p:cViewPr varScale="1">
        <p:scale>
          <a:sx n="85" d="100"/>
          <a:sy n="85" d="100"/>
        </p:scale>
        <p:origin x="-1264" y="-104"/>
      </p:cViewPr>
      <p:guideLst>
        <p:guide orient="horz"/>
        <p:guide pos="4539"/>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100" d="100"/>
        <a:sy n="100" d="100"/>
      </p:scale>
      <p:origin x="0" y="3312"/>
    </p:cViewPr>
  </p:sorterViewPr>
  <p:gridSpacing cx="78028800" cy="78028800"/>
</p:viewPr>
</file>

<file path=ppt/_rels/presentation.xml.rels><?xml version="1.0" encoding="UTF-8" standalone="yes"?>
<Relationships xmlns="http://schemas.openxmlformats.org/package/2006/relationships"><Relationship Id="rId39" Type="http://schemas.openxmlformats.org/officeDocument/2006/relationships/slide" Target="slides/slide33.xml"/><Relationship Id="rId7" Type="http://schemas.openxmlformats.org/officeDocument/2006/relationships/slide" Target="slides/slide1.xml"/><Relationship Id="rId43" Type="http://schemas.openxmlformats.org/officeDocument/2006/relationships/slide" Target="slides/slide37.xml"/><Relationship Id="rId25" Type="http://schemas.openxmlformats.org/officeDocument/2006/relationships/slide" Target="slides/slide19.xml"/><Relationship Id="rId10" Type="http://schemas.openxmlformats.org/officeDocument/2006/relationships/slide" Target="slides/slide4.xml"/><Relationship Id="rId50" Type="http://schemas.openxmlformats.org/officeDocument/2006/relationships/slide" Target="slides/slide44.xml"/><Relationship Id="rId17" Type="http://schemas.openxmlformats.org/officeDocument/2006/relationships/slide" Target="slides/slide11.xml"/><Relationship Id="rId9" Type="http://schemas.openxmlformats.org/officeDocument/2006/relationships/slide" Target="slides/slide3.xml"/><Relationship Id="rId18" Type="http://schemas.openxmlformats.org/officeDocument/2006/relationships/slide" Target="slides/slide12.xml"/><Relationship Id="rId27" Type="http://schemas.openxmlformats.org/officeDocument/2006/relationships/slide" Target="slides/slide21.xml"/><Relationship Id="rId14" Type="http://schemas.openxmlformats.org/officeDocument/2006/relationships/slide" Target="slides/slide8.xml"/><Relationship Id="rId4" Type="http://schemas.openxmlformats.org/officeDocument/2006/relationships/slideMaster" Target="slideMasters/slideMaster4.xml"/><Relationship Id="rId28" Type="http://schemas.openxmlformats.org/officeDocument/2006/relationships/slide" Target="slides/slide22.xml"/><Relationship Id="rId45" Type="http://schemas.openxmlformats.org/officeDocument/2006/relationships/slide" Target="slides/slide39.xml"/><Relationship Id="rId42" Type="http://schemas.openxmlformats.org/officeDocument/2006/relationships/slide" Target="slides/slide36.xml"/><Relationship Id="rId6" Type="http://schemas.openxmlformats.org/officeDocument/2006/relationships/slideMaster" Target="slideMasters/slideMaster6.xml"/><Relationship Id="rId49" Type="http://schemas.openxmlformats.org/officeDocument/2006/relationships/slide" Target="slides/slide43.xml"/><Relationship Id="rId44" Type="http://schemas.openxmlformats.org/officeDocument/2006/relationships/slide" Target="slides/slide38.xml"/><Relationship Id="rId19" Type="http://schemas.openxmlformats.org/officeDocument/2006/relationships/slide" Target="slides/slide13.xml"/><Relationship Id="rId38" Type="http://schemas.openxmlformats.org/officeDocument/2006/relationships/slide" Target="slides/slide32.xml"/><Relationship Id="rId20" Type="http://schemas.openxmlformats.org/officeDocument/2006/relationships/slide" Target="slides/slide14.xml"/><Relationship Id="rId2" Type="http://schemas.openxmlformats.org/officeDocument/2006/relationships/slideMaster" Target="slideMasters/slideMaster2.xml"/><Relationship Id="rId46" Type="http://schemas.openxmlformats.org/officeDocument/2006/relationships/slide" Target="slides/slide40.xml"/><Relationship Id="rId57" Type="http://schemas.openxmlformats.org/officeDocument/2006/relationships/tableStyles" Target="tableStyles.xml"/><Relationship Id="rId35" Type="http://schemas.openxmlformats.org/officeDocument/2006/relationships/slide" Target="slides/slide29.xml"/><Relationship Id="rId51" Type="http://schemas.openxmlformats.org/officeDocument/2006/relationships/notesMaster" Target="notesMasters/notesMaster1.xml"/><Relationship Id="rId55" Type="http://schemas.openxmlformats.org/officeDocument/2006/relationships/viewProps" Target="viewProps.xml"/><Relationship Id="rId31" Type="http://schemas.openxmlformats.org/officeDocument/2006/relationships/slide" Target="slides/slide25.xml"/><Relationship Id="rId34" Type="http://schemas.openxmlformats.org/officeDocument/2006/relationships/slide" Target="slides/slide28.xml"/><Relationship Id="rId40" Type="http://schemas.openxmlformats.org/officeDocument/2006/relationships/slide" Target="slides/slide34.xml"/><Relationship Id="rId36" Type="http://schemas.openxmlformats.org/officeDocument/2006/relationships/slide" Target="slides/slide30.xml"/><Relationship Id="rId1" Type="http://schemas.openxmlformats.org/officeDocument/2006/relationships/slideMaster" Target="slideMasters/slideMaster1.xml"/><Relationship Id="rId24" Type="http://schemas.openxmlformats.org/officeDocument/2006/relationships/slide" Target="slides/slide18.xml"/><Relationship Id="rId47" Type="http://schemas.openxmlformats.org/officeDocument/2006/relationships/slide" Target="slides/slide41.xml"/><Relationship Id="rId56" Type="http://schemas.openxmlformats.org/officeDocument/2006/relationships/theme" Target="theme/theme1.xml"/><Relationship Id="rId48" Type="http://schemas.openxmlformats.org/officeDocument/2006/relationships/slide" Target="slides/slide42.xml"/><Relationship Id="rId8" Type="http://schemas.openxmlformats.org/officeDocument/2006/relationships/slide" Target="slides/slide2.xml"/><Relationship Id="rId13" Type="http://schemas.openxmlformats.org/officeDocument/2006/relationships/slide" Target="slides/slide7.xml"/><Relationship Id="rId32" Type="http://schemas.openxmlformats.org/officeDocument/2006/relationships/slide" Target="slides/slide26.xml"/><Relationship Id="rId37" Type="http://schemas.openxmlformats.org/officeDocument/2006/relationships/slide" Target="slides/slide31.xml"/><Relationship Id="rId52" Type="http://schemas.openxmlformats.org/officeDocument/2006/relationships/handoutMaster" Target="handoutMasters/handoutMaster1.xml"/><Relationship Id="rId54" Type="http://schemas.openxmlformats.org/officeDocument/2006/relationships/presProps" Target="presProps.xml"/><Relationship Id="rId12" Type="http://schemas.openxmlformats.org/officeDocument/2006/relationships/slide" Target="slides/slide6.xml"/><Relationship Id="rId3" Type="http://schemas.openxmlformats.org/officeDocument/2006/relationships/slideMaster" Target="slideMasters/slideMaster3.xml"/><Relationship Id="rId23" Type="http://schemas.openxmlformats.org/officeDocument/2006/relationships/slide" Target="slides/slide17.xml"/><Relationship Id="rId53" Type="http://schemas.openxmlformats.org/officeDocument/2006/relationships/printerSettings" Target="printerSettings/printerSettings1.bin"/><Relationship Id="rId26" Type="http://schemas.openxmlformats.org/officeDocument/2006/relationships/slide" Target="slides/slide20.xml"/><Relationship Id="rId30" Type="http://schemas.openxmlformats.org/officeDocument/2006/relationships/slide" Target="slides/slide24.xml"/><Relationship Id="rId11" Type="http://schemas.openxmlformats.org/officeDocument/2006/relationships/slide" Target="slides/slide5.xml"/><Relationship Id="rId29" Type="http://schemas.openxmlformats.org/officeDocument/2006/relationships/slide" Target="slides/slide23.xml"/><Relationship Id="rId16" Type="http://schemas.openxmlformats.org/officeDocument/2006/relationships/slide" Target="slides/slide10.xml"/><Relationship Id="rId33" Type="http://schemas.openxmlformats.org/officeDocument/2006/relationships/slide" Target="slides/slide27.xml"/><Relationship Id="rId41" Type="http://schemas.openxmlformats.org/officeDocument/2006/relationships/slide" Target="slides/slide35.xml"/><Relationship Id="rId5" Type="http://schemas.openxmlformats.org/officeDocument/2006/relationships/slideMaster" Target="slideMasters/slideMaster5.xml"/><Relationship Id="rId15" Type="http://schemas.openxmlformats.org/officeDocument/2006/relationships/slide" Target="slides/slide9.xml"/><Relationship Id="rId22" Type="http://schemas.openxmlformats.org/officeDocument/2006/relationships/slide" Target="slides/slide16.xml"/><Relationship Id="rId21" Type="http://schemas.openxmlformats.org/officeDocument/2006/relationships/slide" Target="slides/slide1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openxmlformats.org/officeDocument/2006/relationships/oleObject" Target="Work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18"/>
  <c:chart>
    <c:autoTitleDeleted val="1"/>
    <c:view3D>
      <c:rAngAx val="1"/>
    </c:view3D>
    <c:plotArea>
      <c:layout/>
      <c:bar3DChart>
        <c:barDir val="col"/>
        <c:grouping val="stacked"/>
        <c:ser>
          <c:idx val="0"/>
          <c:order val="0"/>
          <c:tx>
            <c:strRef>
              <c:f>Sheet1!$B$1</c:f>
              <c:strCache>
                <c:ptCount val="1"/>
                <c:pt idx="0">
                  <c:v>Series 1</c:v>
                </c:pt>
              </c:strCache>
            </c:strRef>
          </c:tx>
          <c:spPr>
            <a:gradFill flip="none" rotWithShape="1">
              <a:gsLst>
                <a:gs pos="0">
                  <a:srgbClr val="DD0806"/>
                </a:gs>
                <a:gs pos="100000">
                  <a:srgbClr val="F40202"/>
                </a:gs>
              </a:gsLst>
              <a:lin ang="0" scaled="1"/>
              <a:tileRect/>
            </a:gradFill>
          </c:spPr>
          <c:cat>
            <c:numRef>
              <c:f>Sheet1!$A$2:$A$19</c:f>
              <c:numCache>
                <c:formatCode>General</c:formatCode>
                <c:ptCount val="18"/>
              </c:numCache>
            </c:numRef>
          </c:cat>
          <c:val>
            <c:numRef>
              <c:f>Sheet1!$B$2:$B$19</c:f>
              <c:numCache>
                <c:formatCode>#,##0</c:formatCode>
                <c:ptCount val="18"/>
                <c:pt idx="0">
                  <c:v>35.0</c:v>
                </c:pt>
                <c:pt idx="1">
                  <c:v>41.0</c:v>
                </c:pt>
                <c:pt idx="2">
                  <c:v>46.0</c:v>
                </c:pt>
                <c:pt idx="3">
                  <c:v>55.0</c:v>
                </c:pt>
                <c:pt idx="4">
                  <c:v>64.0</c:v>
                </c:pt>
                <c:pt idx="5">
                  <c:v>72.0</c:v>
                </c:pt>
                <c:pt idx="6">
                  <c:v>83.0</c:v>
                </c:pt>
                <c:pt idx="7">
                  <c:v>91.0</c:v>
                </c:pt>
                <c:pt idx="8">
                  <c:v>105.0</c:v>
                </c:pt>
                <c:pt idx="9">
                  <c:v>118.0</c:v>
                </c:pt>
                <c:pt idx="10">
                  <c:v>130.0</c:v>
                </c:pt>
                <c:pt idx="11">
                  <c:v>144.0</c:v>
                </c:pt>
                <c:pt idx="12">
                  <c:v>162.0</c:v>
                </c:pt>
                <c:pt idx="13">
                  <c:v>177.0</c:v>
                </c:pt>
                <c:pt idx="14">
                  <c:v>192.0</c:v>
                </c:pt>
                <c:pt idx="15">
                  <c:v>217.0</c:v>
                </c:pt>
                <c:pt idx="16">
                  <c:v>248.0</c:v>
                </c:pt>
                <c:pt idx="17">
                  <c:v>263.0</c:v>
                </c:pt>
              </c:numCache>
            </c:numRef>
          </c:val>
        </c:ser>
        <c:gapWidth val="39"/>
        <c:gapDepth val="145"/>
        <c:shape val="box"/>
        <c:axId val="644773496"/>
        <c:axId val="644135208"/>
        <c:axId val="0"/>
      </c:bar3DChart>
      <c:catAx>
        <c:axId val="644773496"/>
        <c:scaling>
          <c:orientation val="minMax"/>
        </c:scaling>
        <c:delete val="1"/>
        <c:axPos val="b"/>
        <c:numFmt formatCode="General" sourceLinked="1"/>
        <c:tickLblPos val="nextTo"/>
        <c:crossAx val="644135208"/>
        <c:crosses val="autoZero"/>
        <c:auto val="1"/>
        <c:lblAlgn val="ctr"/>
        <c:lblOffset val="100"/>
      </c:catAx>
      <c:valAx>
        <c:axId val="644135208"/>
        <c:scaling>
          <c:orientation val="minMax"/>
        </c:scaling>
        <c:delete val="1"/>
        <c:axPos val="l"/>
        <c:numFmt formatCode="#,##0" sourceLinked="1"/>
        <c:tickLblPos val="nextTo"/>
        <c:crossAx val="644773496"/>
        <c:crosses val="autoZero"/>
        <c:crossBetween val="between"/>
      </c:valAx>
    </c:plotArea>
    <c:plotVisOnly val="1"/>
  </c:chart>
  <c:txPr>
    <a:bodyPr/>
    <a:lstStyle/>
    <a:p>
      <a:pPr>
        <a:defRPr sz="180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style val="18"/>
  <c:chart>
    <c:title>
      <c:tx>
        <c:rich>
          <a:bodyPr/>
          <a:lstStyle/>
          <a:p>
            <a:pPr>
              <a:defRPr/>
            </a:pPr>
            <a:r>
              <a:rPr lang="en-US"/>
              <a:t>SaaS Application Adoption 2008 - 2010</a:t>
            </a:r>
          </a:p>
        </c:rich>
      </c:tx>
      <c:layout/>
    </c:title>
    <c:plotArea>
      <c:layout/>
      <c:barChart>
        <c:barDir val="bar"/>
        <c:grouping val="stacked"/>
        <c:ser>
          <c:idx val="0"/>
          <c:order val="0"/>
          <c:tx>
            <c:strRef>
              <c:f>Sheet1!$B$1</c:f>
              <c:strCache>
                <c:ptCount val="1"/>
                <c:pt idx="0">
                  <c:v>FY 2008</c:v>
                </c:pt>
              </c:strCache>
            </c:strRef>
          </c:tx>
          <c:spPr>
            <a:solidFill>
              <a:srgbClr val="FF0000"/>
            </a:solidFill>
          </c:spPr>
          <c:cat>
            <c:strRef>
              <c:f>Sheet1!$A$2:$A$13</c:f>
              <c:strCache>
                <c:ptCount val="12"/>
                <c:pt idx="0">
                  <c:v>ERP/Manufacturing </c:v>
                </c:pt>
                <c:pt idx="1">
                  <c:v>Compliance &amp; Risk Mgnt </c:v>
                </c:pt>
                <c:pt idx="2">
                  <c:v>Supply Chain </c:v>
                </c:pt>
                <c:pt idx="3">
                  <c:v>Procurement &amp; Sourcing </c:v>
                </c:pt>
                <c:pt idx="4">
                  <c:v>Travel Services </c:v>
                </c:pt>
                <c:pt idx="5">
                  <c:v>Finance/Accounting </c:v>
                </c:pt>
                <c:pt idx="6">
                  <c:v>BI &amp; CPM </c:v>
                </c:pt>
                <c:pt idx="7">
                  <c:v>Specialized Verticals </c:v>
                </c:pt>
                <c:pt idx="8">
                  <c:v>HR Benefits </c:v>
                </c:pt>
                <c:pt idx="9">
                  <c:v>Payroll </c:v>
                </c:pt>
                <c:pt idx="10">
                  <c:v>CRM </c:v>
                </c:pt>
                <c:pt idx="11">
                  <c:v>Collaboration (Email, Web conference) </c:v>
                </c:pt>
              </c:strCache>
            </c:strRef>
          </c:cat>
          <c:val>
            <c:numRef>
              <c:f>Sheet1!$B$2:$B$13</c:f>
              <c:numCache>
                <c:formatCode>0%</c:formatCode>
                <c:ptCount val="12"/>
                <c:pt idx="0">
                  <c:v>0.13</c:v>
                </c:pt>
                <c:pt idx="1">
                  <c:v>0.1</c:v>
                </c:pt>
                <c:pt idx="2">
                  <c:v>0.13</c:v>
                </c:pt>
                <c:pt idx="3">
                  <c:v>0.17</c:v>
                </c:pt>
                <c:pt idx="4">
                  <c:v>0.29</c:v>
                </c:pt>
                <c:pt idx="5">
                  <c:v>0.18</c:v>
                </c:pt>
                <c:pt idx="6">
                  <c:v>0.17</c:v>
                </c:pt>
                <c:pt idx="7">
                  <c:v>0.22</c:v>
                </c:pt>
                <c:pt idx="8">
                  <c:v>0.28</c:v>
                </c:pt>
                <c:pt idx="9">
                  <c:v>0.31</c:v>
                </c:pt>
                <c:pt idx="10">
                  <c:v>0.36</c:v>
                </c:pt>
                <c:pt idx="11">
                  <c:v>0.45</c:v>
                </c:pt>
              </c:numCache>
            </c:numRef>
          </c:val>
        </c:ser>
        <c:ser>
          <c:idx val="1"/>
          <c:order val="1"/>
          <c:tx>
            <c:strRef>
              <c:f>Sheet1!$C$1</c:f>
              <c:strCache>
                <c:ptCount val="1"/>
                <c:pt idx="0">
                  <c:v>FY 2010</c:v>
                </c:pt>
              </c:strCache>
            </c:strRef>
          </c:tx>
          <c:spPr>
            <a:solidFill>
              <a:srgbClr val="256EFF"/>
            </a:solidFill>
          </c:spPr>
          <c:cat>
            <c:strRef>
              <c:f>Sheet1!$A$2:$A$13</c:f>
              <c:strCache>
                <c:ptCount val="12"/>
                <c:pt idx="0">
                  <c:v>ERP/Manufacturing </c:v>
                </c:pt>
                <c:pt idx="1">
                  <c:v>Compliance &amp; Risk Mgnt </c:v>
                </c:pt>
                <c:pt idx="2">
                  <c:v>Supply Chain </c:v>
                </c:pt>
                <c:pt idx="3">
                  <c:v>Procurement &amp; Sourcing </c:v>
                </c:pt>
                <c:pt idx="4">
                  <c:v>Travel Services </c:v>
                </c:pt>
                <c:pt idx="5">
                  <c:v>Finance/Accounting </c:v>
                </c:pt>
                <c:pt idx="6">
                  <c:v>BI &amp; CPM </c:v>
                </c:pt>
                <c:pt idx="7">
                  <c:v>Specialized Verticals </c:v>
                </c:pt>
                <c:pt idx="8">
                  <c:v>HR Benefits </c:v>
                </c:pt>
                <c:pt idx="9">
                  <c:v>Payroll </c:v>
                </c:pt>
                <c:pt idx="10">
                  <c:v>CRM </c:v>
                </c:pt>
                <c:pt idx="11">
                  <c:v>Collaboration (Email, Web conference) </c:v>
                </c:pt>
              </c:strCache>
            </c:strRef>
          </c:cat>
          <c:val>
            <c:numRef>
              <c:f>Sheet1!$C$2:$C$13</c:f>
              <c:numCache>
                <c:formatCode>0%</c:formatCode>
                <c:ptCount val="12"/>
                <c:pt idx="0">
                  <c:v>0.13</c:v>
                </c:pt>
                <c:pt idx="1">
                  <c:v>0.16</c:v>
                </c:pt>
                <c:pt idx="2">
                  <c:v>0.15</c:v>
                </c:pt>
                <c:pt idx="3">
                  <c:v>0.22</c:v>
                </c:pt>
                <c:pt idx="4">
                  <c:v>0.11</c:v>
                </c:pt>
                <c:pt idx="5">
                  <c:v>0.22</c:v>
                </c:pt>
                <c:pt idx="6">
                  <c:v>0.24</c:v>
                </c:pt>
                <c:pt idx="7">
                  <c:v>0.2</c:v>
                </c:pt>
                <c:pt idx="8">
                  <c:v>0.17</c:v>
                </c:pt>
                <c:pt idx="9">
                  <c:v>0.15</c:v>
                </c:pt>
                <c:pt idx="10">
                  <c:v>0.23</c:v>
                </c:pt>
                <c:pt idx="11">
                  <c:v>0.22</c:v>
                </c:pt>
              </c:numCache>
            </c:numRef>
          </c:val>
        </c:ser>
        <c:overlap val="100"/>
        <c:axId val="585375016"/>
        <c:axId val="585378072"/>
      </c:barChart>
      <c:catAx>
        <c:axId val="585375016"/>
        <c:scaling>
          <c:orientation val="minMax"/>
        </c:scaling>
        <c:axPos val="l"/>
        <c:tickLblPos val="nextTo"/>
        <c:crossAx val="585378072"/>
        <c:crosses val="autoZero"/>
        <c:auto val="1"/>
        <c:lblAlgn val="ctr"/>
        <c:lblOffset val="100"/>
      </c:catAx>
      <c:valAx>
        <c:axId val="585378072"/>
        <c:scaling>
          <c:orientation val="minMax"/>
        </c:scaling>
        <c:axPos val="b"/>
        <c:majorGridlines/>
        <c:numFmt formatCode="0%" sourceLinked="1"/>
        <c:tickLblPos val="nextTo"/>
        <c:crossAx val="585375016"/>
        <c:crosses val="autoZero"/>
        <c:crossBetween val="between"/>
      </c:valAx>
    </c:plotArea>
    <c:plotVisOnly val="1"/>
  </c:chart>
  <c:externalData r:id="rId1"/>
</c:chartSpace>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FF2B04-626B-4BEA-B14D-02FFC4D55B0B}" type="doc">
      <dgm:prSet loTypeId="urn:microsoft.com/office/officeart/2005/8/layout/balance1" loCatId="relationship" qsTypeId="urn:microsoft.com/office/officeart/2005/8/quickstyle/3d1" qsCatId="3D" csTypeId="urn:microsoft.com/office/officeart/2005/8/colors/accent2_4" csCatId="accent2" phldr="1"/>
      <dgm:spPr/>
      <dgm:t>
        <a:bodyPr/>
        <a:lstStyle/>
        <a:p>
          <a:endParaRPr lang="en-US"/>
        </a:p>
      </dgm:t>
    </dgm:pt>
    <dgm:pt modelId="{1B62D113-C76F-4FA9-91D6-325CD3D49349}">
      <dgm:prSet phldrT="[Text]"/>
      <dgm:spPr>
        <a:solidFill>
          <a:schemeClr val="accent1"/>
        </a:solidFill>
      </dgm:spPr>
      <dgm:t>
        <a:bodyPr/>
        <a:lstStyle/>
        <a:p>
          <a:r>
            <a:rPr lang="en-US" dirty="0" smtClean="0"/>
            <a:t>API</a:t>
          </a:r>
          <a:endParaRPr lang="en-US" dirty="0"/>
        </a:p>
      </dgm:t>
    </dgm:pt>
    <dgm:pt modelId="{E5BEDDE5-D944-4401-8DB5-D70BE68B597F}" type="parTrans" cxnId="{D79CF8E9-5A64-43B7-AF4C-7EF541E24875}">
      <dgm:prSet/>
      <dgm:spPr/>
      <dgm:t>
        <a:bodyPr/>
        <a:lstStyle/>
        <a:p>
          <a:endParaRPr lang="en-US"/>
        </a:p>
      </dgm:t>
    </dgm:pt>
    <dgm:pt modelId="{30D3BD05-3D49-4353-81FE-40FC5A890FAA}" type="sibTrans" cxnId="{D79CF8E9-5A64-43B7-AF4C-7EF541E24875}">
      <dgm:prSet/>
      <dgm:spPr/>
      <dgm:t>
        <a:bodyPr/>
        <a:lstStyle/>
        <a:p>
          <a:endParaRPr lang="en-US"/>
        </a:p>
      </dgm:t>
    </dgm:pt>
    <dgm:pt modelId="{F11F6279-483D-40CE-86B1-B89C6C5900A2}">
      <dgm:prSet phldrT="[Text]"/>
      <dgm:spPr>
        <a:solidFill>
          <a:schemeClr val="accent1"/>
        </a:solidFill>
      </dgm:spPr>
      <dgm:t>
        <a:bodyPr/>
        <a:lstStyle/>
        <a:p>
          <a:r>
            <a:rPr lang="en-US" dirty="0" smtClean="0"/>
            <a:t>Workflow</a:t>
          </a:r>
          <a:endParaRPr lang="en-US" dirty="0"/>
        </a:p>
      </dgm:t>
    </dgm:pt>
    <dgm:pt modelId="{096041BF-EF37-4A74-926C-27BE89252AA5}" type="parTrans" cxnId="{835B9D1D-20FF-451D-A86E-50CE56F5586F}">
      <dgm:prSet/>
      <dgm:spPr/>
      <dgm:t>
        <a:bodyPr/>
        <a:lstStyle/>
        <a:p>
          <a:endParaRPr lang="en-US"/>
        </a:p>
      </dgm:t>
    </dgm:pt>
    <dgm:pt modelId="{BEEBDC07-AADF-4D39-8D8E-169DF351B471}" type="sibTrans" cxnId="{835B9D1D-20FF-451D-A86E-50CE56F5586F}">
      <dgm:prSet/>
      <dgm:spPr/>
      <dgm:t>
        <a:bodyPr/>
        <a:lstStyle/>
        <a:p>
          <a:endParaRPr lang="en-US"/>
        </a:p>
      </dgm:t>
    </dgm:pt>
    <dgm:pt modelId="{5375FF0E-601B-4C6F-969F-4D4F1DA30E61}">
      <dgm:prSet phldrT="[Text]"/>
      <dgm:spPr>
        <a:solidFill>
          <a:schemeClr val="accent1"/>
        </a:solidFill>
      </dgm:spPr>
      <dgm:t>
        <a:bodyPr/>
        <a:lstStyle/>
        <a:p>
          <a:r>
            <a:rPr lang="en-US" b="1" dirty="0" smtClean="0"/>
            <a:t>Apex</a:t>
          </a:r>
          <a:endParaRPr lang="en-US" b="1" dirty="0"/>
        </a:p>
      </dgm:t>
    </dgm:pt>
    <dgm:pt modelId="{BBFE168F-1FE6-4C57-A649-AD3648A2AE8F}" type="parTrans" cxnId="{23932DC1-4F22-4F95-8928-43F82A6FDE67}">
      <dgm:prSet/>
      <dgm:spPr/>
      <dgm:t>
        <a:bodyPr/>
        <a:lstStyle/>
        <a:p>
          <a:endParaRPr lang="en-US"/>
        </a:p>
      </dgm:t>
    </dgm:pt>
    <dgm:pt modelId="{84C95D01-35EF-4B02-9A74-9C805450E9A5}" type="sibTrans" cxnId="{23932DC1-4F22-4F95-8928-43F82A6FDE67}">
      <dgm:prSet/>
      <dgm:spPr/>
      <dgm:t>
        <a:bodyPr/>
        <a:lstStyle/>
        <a:p>
          <a:endParaRPr lang="en-US"/>
        </a:p>
      </dgm:t>
    </dgm:pt>
    <dgm:pt modelId="{6348365B-9EC9-47B7-9A9F-B643BAE8DAB2}">
      <dgm:prSet phldrT="[Text]"/>
      <dgm:spPr>
        <a:solidFill>
          <a:schemeClr val="accent1"/>
        </a:solidFill>
      </dgm:spPr>
      <dgm:t>
        <a:bodyPr/>
        <a:lstStyle/>
        <a:p>
          <a:r>
            <a:rPr lang="en-US" b="1" dirty="0" smtClean="0"/>
            <a:t>Visualforce</a:t>
          </a:r>
          <a:endParaRPr lang="en-US" b="1" dirty="0"/>
        </a:p>
      </dgm:t>
    </dgm:pt>
    <dgm:pt modelId="{D6515B0D-824E-451D-90FB-9506DEDEC2CF}" type="parTrans" cxnId="{8A534AE7-A88B-443D-8731-8A4F289DBC2D}">
      <dgm:prSet/>
      <dgm:spPr/>
      <dgm:t>
        <a:bodyPr/>
        <a:lstStyle/>
        <a:p>
          <a:endParaRPr lang="en-US"/>
        </a:p>
      </dgm:t>
    </dgm:pt>
    <dgm:pt modelId="{45CF73C2-13A1-4919-BB19-17F2CF08B114}" type="sibTrans" cxnId="{8A534AE7-A88B-443D-8731-8A4F289DBC2D}">
      <dgm:prSet/>
      <dgm:spPr/>
      <dgm:t>
        <a:bodyPr/>
        <a:lstStyle/>
        <a:p>
          <a:endParaRPr lang="en-US"/>
        </a:p>
      </dgm:t>
    </dgm:pt>
    <dgm:pt modelId="{0D3B88E8-2644-49DD-884F-2A424B4C9BEB}">
      <dgm:prSet phldrT="[Text]"/>
      <dgm:spPr>
        <a:solidFill>
          <a:srgbClr val="4F81BD"/>
        </a:solidFill>
      </dgm:spPr>
      <dgm:t>
        <a:bodyPr/>
        <a:lstStyle/>
        <a:p>
          <a:r>
            <a:rPr lang="en-US" dirty="0" smtClean="0"/>
            <a:t>Basic Customization</a:t>
          </a:r>
          <a:endParaRPr lang="en-US" dirty="0"/>
        </a:p>
      </dgm:t>
    </dgm:pt>
    <dgm:pt modelId="{E5432EB9-D93F-42EE-BADC-782027FFFC6F}" type="parTrans" cxnId="{BE2DB800-A1DA-462E-A91E-449151223A28}">
      <dgm:prSet/>
      <dgm:spPr/>
      <dgm:t>
        <a:bodyPr/>
        <a:lstStyle/>
        <a:p>
          <a:endParaRPr lang="en-US"/>
        </a:p>
      </dgm:t>
    </dgm:pt>
    <dgm:pt modelId="{2F4E478B-E7E3-42A0-8C4F-46B8A5AC4362}" type="sibTrans" cxnId="{BE2DB800-A1DA-462E-A91E-449151223A28}">
      <dgm:prSet/>
      <dgm:spPr/>
      <dgm:t>
        <a:bodyPr/>
        <a:lstStyle/>
        <a:p>
          <a:endParaRPr lang="en-US"/>
        </a:p>
      </dgm:t>
    </dgm:pt>
    <dgm:pt modelId="{3533F5CB-B1AB-4B42-A010-5F8FB509E8A6}">
      <dgm:prSet phldrT="[Text]" custT="1">
        <dgm:style>
          <a:lnRef idx="2">
            <a:schemeClr val="accent3"/>
          </a:lnRef>
          <a:fillRef idx="1">
            <a:schemeClr val="lt1"/>
          </a:fillRef>
          <a:effectRef idx="0">
            <a:schemeClr val="accent3"/>
          </a:effectRef>
          <a:fontRef idx="minor">
            <a:schemeClr val="dk1"/>
          </a:fontRef>
        </dgm:style>
      </dgm:prSet>
      <dgm:spPr>
        <a:ln>
          <a:noFill/>
        </a:ln>
      </dgm:spPr>
      <dgm:t>
        <a:bodyPr/>
        <a:lstStyle/>
        <a:p>
          <a:r>
            <a:rPr lang="en-US" sz="1800" dirty="0" smtClean="0"/>
            <a:t>Composite Apps &amp; Mash-ups</a:t>
          </a:r>
          <a:endParaRPr lang="en-US" sz="1800" dirty="0"/>
        </a:p>
      </dgm:t>
    </dgm:pt>
    <dgm:pt modelId="{06F392DF-28CA-425F-8412-637F3DA9E9BC}" type="sibTrans" cxnId="{D7722370-0321-4E34-93DA-983D3BAA8CEC}">
      <dgm:prSet/>
      <dgm:spPr/>
      <dgm:t>
        <a:bodyPr/>
        <a:lstStyle/>
        <a:p>
          <a:endParaRPr lang="en-US"/>
        </a:p>
      </dgm:t>
    </dgm:pt>
    <dgm:pt modelId="{A903D4C6-18B7-482E-A0C8-A83744E40FEF}" type="parTrans" cxnId="{D7722370-0321-4E34-93DA-983D3BAA8CEC}">
      <dgm:prSet/>
      <dgm:spPr/>
      <dgm:t>
        <a:bodyPr/>
        <a:lstStyle/>
        <a:p>
          <a:endParaRPr lang="en-US"/>
        </a:p>
      </dgm:t>
    </dgm:pt>
    <dgm:pt modelId="{F0826834-968E-401C-8D7A-089C102A1068}">
      <dgm:prSet phldrT="[Text]">
        <dgm:style>
          <a:lnRef idx="2">
            <a:schemeClr val="accent3"/>
          </a:lnRef>
          <a:fillRef idx="1">
            <a:schemeClr val="lt1"/>
          </a:fillRef>
          <a:effectRef idx="0">
            <a:schemeClr val="accent3"/>
          </a:effectRef>
          <a:fontRef idx="minor">
            <a:schemeClr val="dk1"/>
          </a:fontRef>
        </dgm:style>
      </dgm:prSet>
      <dgm:spPr>
        <a:ln>
          <a:noFill/>
        </a:ln>
      </dgm:spPr>
      <dgm:t>
        <a:bodyPr/>
        <a:lstStyle/>
        <a:p>
          <a:endParaRPr lang="en-US" dirty="0"/>
        </a:p>
      </dgm:t>
    </dgm:pt>
    <dgm:pt modelId="{6C45DF83-6589-4AFF-8D70-38F02CA915CA}" type="sibTrans" cxnId="{AB7E13B1-8736-487F-B9EB-7206B7AD3852}">
      <dgm:prSet/>
      <dgm:spPr/>
      <dgm:t>
        <a:bodyPr/>
        <a:lstStyle/>
        <a:p>
          <a:endParaRPr lang="en-US"/>
        </a:p>
      </dgm:t>
    </dgm:pt>
    <dgm:pt modelId="{18AE4EF4-075A-42C3-981B-B18DBC43E27A}" type="parTrans" cxnId="{AB7E13B1-8736-487F-B9EB-7206B7AD3852}">
      <dgm:prSet/>
      <dgm:spPr/>
      <dgm:t>
        <a:bodyPr/>
        <a:lstStyle/>
        <a:p>
          <a:endParaRPr lang="en-US"/>
        </a:p>
      </dgm:t>
    </dgm:pt>
    <dgm:pt modelId="{A9AD514E-9F52-4D5A-A076-C81519DA1FC0}">
      <dgm:prSet phldrT="[Text]" custT="1">
        <dgm:style>
          <a:lnRef idx="2">
            <a:schemeClr val="accent3"/>
          </a:lnRef>
          <a:fillRef idx="1">
            <a:schemeClr val="lt1"/>
          </a:fillRef>
          <a:effectRef idx="0">
            <a:schemeClr val="accent3"/>
          </a:effectRef>
          <a:fontRef idx="minor">
            <a:schemeClr val="dk1"/>
          </a:fontRef>
        </dgm:style>
      </dgm:prSet>
      <dgm:spPr>
        <a:ln>
          <a:noFill/>
        </a:ln>
      </dgm:spPr>
      <dgm:t>
        <a:bodyPr/>
        <a:lstStyle/>
        <a:p>
          <a:r>
            <a:rPr lang="en-US" sz="1800" dirty="0" smtClean="0"/>
            <a:t>100% Force.com Native Apps</a:t>
          </a:r>
          <a:endParaRPr lang="en-US" sz="1800" dirty="0"/>
        </a:p>
      </dgm:t>
    </dgm:pt>
    <dgm:pt modelId="{E44CFF91-5827-434A-9AAC-09E012564168}" type="sibTrans" cxnId="{CB54292E-242E-428B-9F68-191A110F41C3}">
      <dgm:prSet/>
      <dgm:spPr/>
      <dgm:t>
        <a:bodyPr/>
        <a:lstStyle/>
        <a:p>
          <a:endParaRPr lang="en-US"/>
        </a:p>
      </dgm:t>
    </dgm:pt>
    <dgm:pt modelId="{18D52761-D134-4CF2-94FD-AE7854E60A64}" type="parTrans" cxnId="{CB54292E-242E-428B-9F68-191A110F41C3}">
      <dgm:prSet/>
      <dgm:spPr/>
      <dgm:t>
        <a:bodyPr/>
        <a:lstStyle/>
        <a:p>
          <a:endParaRPr lang="en-US"/>
        </a:p>
      </dgm:t>
    </dgm:pt>
    <dgm:pt modelId="{5060CB06-360D-4745-9055-CD563CF6F951}">
      <dgm:prSet phldrT="[Text]">
        <dgm:style>
          <a:lnRef idx="2">
            <a:schemeClr val="accent3"/>
          </a:lnRef>
          <a:fillRef idx="1">
            <a:schemeClr val="lt1"/>
          </a:fillRef>
          <a:effectRef idx="0">
            <a:schemeClr val="accent3"/>
          </a:effectRef>
          <a:fontRef idx="minor">
            <a:schemeClr val="dk1"/>
          </a:fontRef>
        </dgm:style>
      </dgm:prSet>
      <dgm:spPr>
        <a:solidFill>
          <a:schemeClr val="bg1"/>
        </a:solidFill>
        <a:ln w="0" cap="flat" cmpd="sng" algn="ctr">
          <a:solidFill>
            <a:schemeClr val="accent3"/>
          </a:solidFill>
          <a:prstDash val="solid"/>
          <a:round/>
          <a:headEnd type="none" w="med" len="med"/>
          <a:tailEnd type="none" w="med" len="med"/>
        </a:ln>
      </dgm:spPr>
      <dgm:t>
        <a:bodyPr/>
        <a:lstStyle/>
        <a:p>
          <a:r>
            <a:rPr lang="en-US" dirty="0" smtClean="0">
              <a:solidFill>
                <a:schemeClr val="bg1"/>
              </a:solidFill>
            </a:rPr>
            <a:t>X</a:t>
          </a:r>
          <a:endParaRPr lang="en-US" dirty="0">
            <a:solidFill>
              <a:schemeClr val="bg1"/>
            </a:solidFill>
          </a:endParaRPr>
        </a:p>
      </dgm:t>
    </dgm:pt>
    <dgm:pt modelId="{B4E59EB8-43A8-4ACF-A7EA-C008DB2DBDCF}" type="sibTrans" cxnId="{D0E0C650-5E1C-4995-B27E-DB3AA563A032}">
      <dgm:prSet/>
      <dgm:spPr/>
      <dgm:t>
        <a:bodyPr/>
        <a:lstStyle/>
        <a:p>
          <a:endParaRPr lang="en-US"/>
        </a:p>
      </dgm:t>
    </dgm:pt>
    <dgm:pt modelId="{63451B12-05A7-4328-99B3-6BED8E414795}" type="parTrans" cxnId="{D0E0C650-5E1C-4995-B27E-DB3AA563A032}">
      <dgm:prSet/>
      <dgm:spPr/>
      <dgm:t>
        <a:bodyPr/>
        <a:lstStyle/>
        <a:p>
          <a:endParaRPr lang="en-US"/>
        </a:p>
      </dgm:t>
    </dgm:pt>
    <dgm:pt modelId="{74FBA1B3-7157-453D-92DB-2480EFE5FAC9}" type="pres">
      <dgm:prSet presAssocID="{C0FF2B04-626B-4BEA-B14D-02FFC4D55B0B}" presName="outerComposite" presStyleCnt="0">
        <dgm:presLayoutVars>
          <dgm:chMax val="2"/>
          <dgm:animLvl val="lvl"/>
          <dgm:resizeHandles val="exact"/>
        </dgm:presLayoutVars>
      </dgm:prSet>
      <dgm:spPr/>
      <dgm:t>
        <a:bodyPr/>
        <a:lstStyle/>
        <a:p>
          <a:endParaRPr lang="en-US"/>
        </a:p>
      </dgm:t>
    </dgm:pt>
    <dgm:pt modelId="{DE7DA0EB-123A-4201-A099-47CD17EBCBEA}" type="pres">
      <dgm:prSet presAssocID="{C0FF2B04-626B-4BEA-B14D-02FFC4D55B0B}" presName="dummyMaxCanvas" presStyleCnt="0"/>
      <dgm:spPr/>
    </dgm:pt>
    <dgm:pt modelId="{8541143B-E0B0-4891-8022-59E7FAF4B472}" type="pres">
      <dgm:prSet presAssocID="{C0FF2B04-626B-4BEA-B14D-02FFC4D55B0B}" presName="parentComposite" presStyleCnt="0"/>
      <dgm:spPr/>
    </dgm:pt>
    <dgm:pt modelId="{D2A83E07-2FBA-4F45-825F-9F2D0C9DE5CF}" type="pres">
      <dgm:prSet presAssocID="{C0FF2B04-626B-4BEA-B14D-02FFC4D55B0B}" presName="parent1" presStyleLbl="alignAccFollowNode1" presStyleIdx="0" presStyleCnt="4" custScaleX="173485" custLinFactNeighborX="-75189" custLinFactNeighborY="47727">
        <dgm:presLayoutVars>
          <dgm:chMax val="4"/>
        </dgm:presLayoutVars>
      </dgm:prSet>
      <dgm:spPr/>
      <dgm:t>
        <a:bodyPr/>
        <a:lstStyle/>
        <a:p>
          <a:endParaRPr lang="en-US"/>
        </a:p>
      </dgm:t>
    </dgm:pt>
    <dgm:pt modelId="{F4F96E81-A04A-465B-A7CE-C329605BA79C}" type="pres">
      <dgm:prSet presAssocID="{C0FF2B04-626B-4BEA-B14D-02FFC4D55B0B}" presName="parent2" presStyleLbl="alignAccFollowNode1" presStyleIdx="1" presStyleCnt="4" custScaleX="215269" custLinFactNeighborX="76801" custLinFactNeighborY="45455">
        <dgm:presLayoutVars>
          <dgm:chMax val="4"/>
        </dgm:presLayoutVars>
      </dgm:prSet>
      <dgm:spPr/>
      <dgm:t>
        <a:bodyPr/>
        <a:lstStyle/>
        <a:p>
          <a:endParaRPr lang="en-US"/>
        </a:p>
      </dgm:t>
    </dgm:pt>
    <dgm:pt modelId="{07C7019F-5187-468F-BD23-9AF4122221C0}" type="pres">
      <dgm:prSet presAssocID="{C0FF2B04-626B-4BEA-B14D-02FFC4D55B0B}" presName="childrenComposite" presStyleCnt="0"/>
      <dgm:spPr/>
    </dgm:pt>
    <dgm:pt modelId="{788E8F7A-2E3F-46A0-9226-CE4980B2D97E}" type="pres">
      <dgm:prSet presAssocID="{C0FF2B04-626B-4BEA-B14D-02FFC4D55B0B}" presName="dummyMaxCanvas_ChildArea" presStyleCnt="0"/>
      <dgm:spPr/>
    </dgm:pt>
    <dgm:pt modelId="{F6CB1B07-C411-49FB-9AB1-57AD32E6480B}" type="pres">
      <dgm:prSet presAssocID="{C0FF2B04-626B-4BEA-B14D-02FFC4D55B0B}" presName="fulcrum" presStyleLbl="alignAccFollowNode1" presStyleIdx="2" presStyleCnt="4"/>
      <dgm:spPr>
        <a:solidFill>
          <a:schemeClr val="tx2">
            <a:alpha val="90000"/>
          </a:schemeClr>
        </a:solidFill>
      </dgm:spPr>
      <dgm:t>
        <a:bodyPr/>
        <a:lstStyle/>
        <a:p>
          <a:endParaRPr lang="en-US"/>
        </a:p>
      </dgm:t>
    </dgm:pt>
    <dgm:pt modelId="{619EEBC0-71C8-4CF7-AD68-C24372C1D152}" type="pres">
      <dgm:prSet presAssocID="{C0FF2B04-626B-4BEA-B14D-02FFC4D55B0B}" presName="balance_34" presStyleLbl="alignAccFollowNode1" presStyleIdx="3" presStyleCnt="4">
        <dgm:presLayoutVars>
          <dgm:bulletEnabled val="1"/>
        </dgm:presLayoutVars>
      </dgm:prSet>
      <dgm:spPr>
        <a:solidFill>
          <a:schemeClr val="tx2">
            <a:alpha val="90000"/>
          </a:schemeClr>
        </a:solidFill>
      </dgm:spPr>
      <dgm:t>
        <a:bodyPr/>
        <a:lstStyle/>
        <a:p>
          <a:endParaRPr lang="en-US"/>
        </a:p>
      </dgm:t>
    </dgm:pt>
    <dgm:pt modelId="{C20513AD-F12F-4BC1-B842-0D3D574C892C}" type="pres">
      <dgm:prSet presAssocID="{C0FF2B04-626B-4BEA-B14D-02FFC4D55B0B}" presName="right_34_1" presStyleLbl="node1" presStyleIdx="0" presStyleCnt="7">
        <dgm:presLayoutVars>
          <dgm:bulletEnabled val="1"/>
        </dgm:presLayoutVars>
      </dgm:prSet>
      <dgm:spPr/>
      <dgm:t>
        <a:bodyPr/>
        <a:lstStyle/>
        <a:p>
          <a:endParaRPr lang="en-US"/>
        </a:p>
      </dgm:t>
    </dgm:pt>
    <dgm:pt modelId="{8061ABD8-4339-4F8E-A8AA-1C02B0A8C9EE}" type="pres">
      <dgm:prSet presAssocID="{C0FF2B04-626B-4BEA-B14D-02FFC4D55B0B}" presName="right_34_2" presStyleLbl="node1" presStyleIdx="1" presStyleCnt="7">
        <dgm:presLayoutVars>
          <dgm:bulletEnabled val="1"/>
        </dgm:presLayoutVars>
      </dgm:prSet>
      <dgm:spPr/>
      <dgm:t>
        <a:bodyPr/>
        <a:lstStyle/>
        <a:p>
          <a:endParaRPr lang="en-US"/>
        </a:p>
      </dgm:t>
    </dgm:pt>
    <dgm:pt modelId="{8949A835-930B-49C9-8985-8648D05431ED}" type="pres">
      <dgm:prSet presAssocID="{C0FF2B04-626B-4BEA-B14D-02FFC4D55B0B}" presName="right_34_3" presStyleLbl="node1" presStyleIdx="2" presStyleCnt="7">
        <dgm:presLayoutVars>
          <dgm:bulletEnabled val="1"/>
        </dgm:presLayoutVars>
        <dgm:style>
          <a:lnRef idx="2">
            <a:schemeClr val="accent3"/>
          </a:lnRef>
          <a:fillRef idx="1">
            <a:schemeClr val="lt1"/>
          </a:fillRef>
          <a:effectRef idx="0">
            <a:schemeClr val="accent3"/>
          </a:effectRef>
          <a:fontRef idx="minor">
            <a:schemeClr val="dk1"/>
          </a:fontRef>
        </dgm:style>
      </dgm:prSet>
      <dgm:spPr>
        <a:ln/>
      </dgm:spPr>
      <dgm:t>
        <a:bodyPr/>
        <a:lstStyle/>
        <a:p>
          <a:endParaRPr lang="en-US"/>
        </a:p>
      </dgm:t>
    </dgm:pt>
    <dgm:pt modelId="{A9899601-8C19-4BB6-B8A9-BD3D85E9E247}" type="pres">
      <dgm:prSet presAssocID="{C0FF2B04-626B-4BEA-B14D-02FFC4D55B0B}" presName="right_34_4" presStyleLbl="node1" presStyleIdx="3" presStyleCnt="7">
        <dgm:presLayoutVars>
          <dgm:bulletEnabled val="1"/>
        </dgm:presLayoutVars>
      </dgm:prSet>
      <dgm:spPr/>
      <dgm:t>
        <a:bodyPr/>
        <a:lstStyle/>
        <a:p>
          <a:endParaRPr lang="en-US"/>
        </a:p>
      </dgm:t>
    </dgm:pt>
    <dgm:pt modelId="{4AAAFC22-A2E0-4008-AEE3-CA5C7BB23BBC}" type="pres">
      <dgm:prSet presAssocID="{C0FF2B04-626B-4BEA-B14D-02FFC4D55B0B}" presName="left_34_1" presStyleLbl="node1" presStyleIdx="4" presStyleCnt="7">
        <dgm:presLayoutVars>
          <dgm:bulletEnabled val="1"/>
        </dgm:presLayoutVars>
      </dgm:prSet>
      <dgm:spPr/>
      <dgm:t>
        <a:bodyPr/>
        <a:lstStyle/>
        <a:p>
          <a:endParaRPr lang="en-US"/>
        </a:p>
      </dgm:t>
    </dgm:pt>
    <dgm:pt modelId="{CE3F30BD-AA15-4755-8AE2-313B7668F41B}" type="pres">
      <dgm:prSet presAssocID="{C0FF2B04-626B-4BEA-B14D-02FFC4D55B0B}" presName="left_34_2" presStyleLbl="node1" presStyleIdx="5" presStyleCnt="7">
        <dgm:presLayoutVars>
          <dgm:bulletEnabled val="1"/>
        </dgm:presLayoutVars>
      </dgm:prSet>
      <dgm:spPr/>
      <dgm:t>
        <a:bodyPr/>
        <a:lstStyle/>
        <a:p>
          <a:endParaRPr lang="en-US"/>
        </a:p>
      </dgm:t>
    </dgm:pt>
    <dgm:pt modelId="{0344CE05-36CF-4CF8-9EE9-FC2F30BF66F2}" type="pres">
      <dgm:prSet presAssocID="{C0FF2B04-626B-4BEA-B14D-02FFC4D55B0B}" presName="left_34_3" presStyleLbl="node1" presStyleIdx="6" presStyleCnt="7">
        <dgm:presLayoutVars>
          <dgm:bulletEnabled val="1"/>
        </dgm:presLayoutVars>
      </dgm:prSet>
      <dgm:spPr/>
      <dgm:t>
        <a:bodyPr/>
        <a:lstStyle/>
        <a:p>
          <a:endParaRPr lang="en-US"/>
        </a:p>
      </dgm:t>
    </dgm:pt>
  </dgm:ptLst>
  <dgm:cxnLst>
    <dgm:cxn modelId="{AB7E13B1-8736-487F-B9EB-7206B7AD3852}" srcId="{A9AD514E-9F52-4D5A-A076-C81519DA1FC0}" destId="{F0826834-968E-401C-8D7A-089C102A1068}" srcOrd="3" destOrd="0" parTransId="{18AE4EF4-075A-42C3-981B-B18DBC43E27A}" sibTransId="{6C45DF83-6589-4AFF-8D70-38F02CA915CA}"/>
    <dgm:cxn modelId="{835B9D1D-20FF-451D-A86E-50CE56F5586F}" srcId="{3533F5CB-B1AB-4B42-A010-5F8FB509E8A6}" destId="{F11F6279-483D-40CE-86B1-B89C6C5900A2}" srcOrd="2" destOrd="0" parTransId="{096041BF-EF37-4A74-926C-27BE89252AA5}" sibTransId="{BEEBDC07-AADF-4D39-8D8E-169DF351B471}"/>
    <dgm:cxn modelId="{D1A87D60-0DDD-D843-81BB-ECDCAA2813AF}" type="presOf" srcId="{A9AD514E-9F52-4D5A-A076-C81519DA1FC0}" destId="{F4F96E81-A04A-465B-A7CE-C329605BA79C}" srcOrd="0" destOrd="0" presId="urn:microsoft.com/office/officeart/2005/8/layout/balance1"/>
    <dgm:cxn modelId="{D7722370-0321-4E34-93DA-983D3BAA8CEC}" srcId="{C0FF2B04-626B-4BEA-B14D-02FFC4D55B0B}" destId="{3533F5CB-B1AB-4B42-A010-5F8FB509E8A6}" srcOrd="0" destOrd="0" parTransId="{A903D4C6-18B7-482E-A0C8-A83744E40FEF}" sibTransId="{06F392DF-28CA-425F-8412-637F3DA9E9BC}"/>
    <dgm:cxn modelId="{CB54292E-242E-428B-9F68-191A110F41C3}" srcId="{C0FF2B04-626B-4BEA-B14D-02FFC4D55B0B}" destId="{A9AD514E-9F52-4D5A-A076-C81519DA1FC0}" srcOrd="1" destOrd="0" parTransId="{18D52761-D134-4CF2-94FD-AE7854E60A64}" sibTransId="{E44CFF91-5827-434A-9AAC-09E012564168}"/>
    <dgm:cxn modelId="{D1D1FEA5-0561-C042-8321-CC2970AAE10E}" type="presOf" srcId="{F0826834-968E-401C-8D7A-089C102A1068}" destId="{A9899601-8C19-4BB6-B8A9-BD3D85E9E247}" srcOrd="0" destOrd="0" presId="urn:microsoft.com/office/officeart/2005/8/layout/balance1"/>
    <dgm:cxn modelId="{349A75A7-FF0E-6F47-8287-6102FDD5A427}" type="presOf" srcId="{0D3B88E8-2644-49DD-884F-2A424B4C9BEB}" destId="{CE3F30BD-AA15-4755-8AE2-313B7668F41B}" srcOrd="0" destOrd="0" presId="urn:microsoft.com/office/officeart/2005/8/layout/balance1"/>
    <dgm:cxn modelId="{C05C842A-01A2-2548-B958-4F2D80AE0317}" type="presOf" srcId="{5375FF0E-601B-4C6F-969F-4D4F1DA30E61}" destId="{C20513AD-F12F-4BC1-B842-0D3D574C892C}" srcOrd="0" destOrd="0" presId="urn:microsoft.com/office/officeart/2005/8/layout/balance1"/>
    <dgm:cxn modelId="{D79CF8E9-5A64-43B7-AF4C-7EF541E24875}" srcId="{3533F5CB-B1AB-4B42-A010-5F8FB509E8A6}" destId="{1B62D113-C76F-4FA9-91D6-325CD3D49349}" srcOrd="0" destOrd="0" parTransId="{E5BEDDE5-D944-4401-8DB5-D70BE68B597F}" sibTransId="{30D3BD05-3D49-4353-81FE-40FC5A890FAA}"/>
    <dgm:cxn modelId="{84C29D97-BA26-BF41-BD67-44BF29782421}" type="presOf" srcId="{F11F6279-483D-40CE-86B1-B89C6C5900A2}" destId="{0344CE05-36CF-4CF8-9EE9-FC2F30BF66F2}" srcOrd="0" destOrd="0" presId="urn:microsoft.com/office/officeart/2005/8/layout/balance1"/>
    <dgm:cxn modelId="{AA5416FB-5427-3D40-8461-26A7333D5FBF}" type="presOf" srcId="{3533F5CB-B1AB-4B42-A010-5F8FB509E8A6}" destId="{D2A83E07-2FBA-4F45-825F-9F2D0C9DE5CF}" srcOrd="0" destOrd="0" presId="urn:microsoft.com/office/officeart/2005/8/layout/balance1"/>
    <dgm:cxn modelId="{4E7D2538-BEF7-0D41-A148-1C9CA5878E0B}" type="presOf" srcId="{1B62D113-C76F-4FA9-91D6-325CD3D49349}" destId="{4AAAFC22-A2E0-4008-AEE3-CA5C7BB23BBC}" srcOrd="0" destOrd="0" presId="urn:microsoft.com/office/officeart/2005/8/layout/balance1"/>
    <dgm:cxn modelId="{D0E0C650-5E1C-4995-B27E-DB3AA563A032}" srcId="{A9AD514E-9F52-4D5A-A076-C81519DA1FC0}" destId="{5060CB06-360D-4745-9055-CD563CF6F951}" srcOrd="2" destOrd="0" parTransId="{63451B12-05A7-4328-99B3-6BED8E414795}" sibTransId="{B4E59EB8-43A8-4ACF-A7EA-C008DB2DBDCF}"/>
    <dgm:cxn modelId="{BE2DB800-A1DA-462E-A91E-449151223A28}" srcId="{3533F5CB-B1AB-4B42-A010-5F8FB509E8A6}" destId="{0D3B88E8-2644-49DD-884F-2A424B4C9BEB}" srcOrd="1" destOrd="0" parTransId="{E5432EB9-D93F-42EE-BADC-782027FFFC6F}" sibTransId="{2F4E478B-E7E3-42A0-8C4F-46B8A5AC4362}"/>
    <dgm:cxn modelId="{B5650995-2EDE-A147-BFC3-2868E1C0E0AE}" type="presOf" srcId="{6348365B-9EC9-47B7-9A9F-B643BAE8DAB2}" destId="{8061ABD8-4339-4F8E-A8AA-1C02B0A8C9EE}" srcOrd="0" destOrd="0" presId="urn:microsoft.com/office/officeart/2005/8/layout/balance1"/>
    <dgm:cxn modelId="{23932DC1-4F22-4F95-8928-43F82A6FDE67}" srcId="{A9AD514E-9F52-4D5A-A076-C81519DA1FC0}" destId="{5375FF0E-601B-4C6F-969F-4D4F1DA30E61}" srcOrd="0" destOrd="0" parTransId="{BBFE168F-1FE6-4C57-A649-AD3648A2AE8F}" sibTransId="{84C95D01-35EF-4B02-9A74-9C805450E9A5}"/>
    <dgm:cxn modelId="{1EC15D72-2B99-8640-9006-87C24575B538}" type="presOf" srcId="{C0FF2B04-626B-4BEA-B14D-02FFC4D55B0B}" destId="{74FBA1B3-7157-453D-92DB-2480EFE5FAC9}" srcOrd="0" destOrd="0" presId="urn:microsoft.com/office/officeart/2005/8/layout/balance1"/>
    <dgm:cxn modelId="{8A534AE7-A88B-443D-8731-8A4F289DBC2D}" srcId="{A9AD514E-9F52-4D5A-A076-C81519DA1FC0}" destId="{6348365B-9EC9-47B7-9A9F-B643BAE8DAB2}" srcOrd="1" destOrd="0" parTransId="{D6515B0D-824E-451D-90FB-9506DEDEC2CF}" sibTransId="{45CF73C2-13A1-4919-BB19-17F2CF08B114}"/>
    <dgm:cxn modelId="{2BD54DF2-5149-A443-8097-5D0EB4088959}" type="presOf" srcId="{5060CB06-360D-4745-9055-CD563CF6F951}" destId="{8949A835-930B-49C9-8985-8648D05431ED}" srcOrd="0" destOrd="0" presId="urn:microsoft.com/office/officeart/2005/8/layout/balance1"/>
    <dgm:cxn modelId="{B8DC50EC-0F6C-2E40-92A0-110430173000}" type="presParOf" srcId="{74FBA1B3-7157-453D-92DB-2480EFE5FAC9}" destId="{DE7DA0EB-123A-4201-A099-47CD17EBCBEA}" srcOrd="0" destOrd="0" presId="urn:microsoft.com/office/officeart/2005/8/layout/balance1"/>
    <dgm:cxn modelId="{064A5FD2-2A8C-0D48-A8DC-98ED8CA024BF}" type="presParOf" srcId="{74FBA1B3-7157-453D-92DB-2480EFE5FAC9}" destId="{8541143B-E0B0-4891-8022-59E7FAF4B472}" srcOrd="1" destOrd="0" presId="urn:microsoft.com/office/officeart/2005/8/layout/balance1"/>
    <dgm:cxn modelId="{298EDAFC-D1F9-FE43-B04C-574999272085}" type="presParOf" srcId="{8541143B-E0B0-4891-8022-59E7FAF4B472}" destId="{D2A83E07-2FBA-4F45-825F-9F2D0C9DE5CF}" srcOrd="0" destOrd="0" presId="urn:microsoft.com/office/officeart/2005/8/layout/balance1"/>
    <dgm:cxn modelId="{02CD19FB-D31B-4348-9B1D-320A4BCDEE2C}" type="presParOf" srcId="{8541143B-E0B0-4891-8022-59E7FAF4B472}" destId="{F4F96E81-A04A-465B-A7CE-C329605BA79C}" srcOrd="1" destOrd="0" presId="urn:microsoft.com/office/officeart/2005/8/layout/balance1"/>
    <dgm:cxn modelId="{78A995D0-CD12-7749-816D-AC984D0A05EF}" type="presParOf" srcId="{74FBA1B3-7157-453D-92DB-2480EFE5FAC9}" destId="{07C7019F-5187-468F-BD23-9AF4122221C0}" srcOrd="2" destOrd="0" presId="urn:microsoft.com/office/officeart/2005/8/layout/balance1"/>
    <dgm:cxn modelId="{A907E509-9606-1F47-8072-9E8238D962F3}" type="presParOf" srcId="{07C7019F-5187-468F-BD23-9AF4122221C0}" destId="{788E8F7A-2E3F-46A0-9226-CE4980B2D97E}" srcOrd="0" destOrd="0" presId="urn:microsoft.com/office/officeart/2005/8/layout/balance1"/>
    <dgm:cxn modelId="{935CAE19-B791-4349-B148-67211F315984}" type="presParOf" srcId="{07C7019F-5187-468F-BD23-9AF4122221C0}" destId="{F6CB1B07-C411-49FB-9AB1-57AD32E6480B}" srcOrd="1" destOrd="0" presId="urn:microsoft.com/office/officeart/2005/8/layout/balance1"/>
    <dgm:cxn modelId="{5676ABD5-4B7B-4940-97BA-74C4A742D929}" type="presParOf" srcId="{07C7019F-5187-468F-BD23-9AF4122221C0}" destId="{619EEBC0-71C8-4CF7-AD68-C24372C1D152}" srcOrd="2" destOrd="0" presId="urn:microsoft.com/office/officeart/2005/8/layout/balance1"/>
    <dgm:cxn modelId="{5629EFB9-9749-AE42-B670-8DE3856686CA}" type="presParOf" srcId="{07C7019F-5187-468F-BD23-9AF4122221C0}" destId="{C20513AD-F12F-4BC1-B842-0D3D574C892C}" srcOrd="3" destOrd="0" presId="urn:microsoft.com/office/officeart/2005/8/layout/balance1"/>
    <dgm:cxn modelId="{33878941-DCD0-CC47-8957-C25232CD71C5}" type="presParOf" srcId="{07C7019F-5187-468F-BD23-9AF4122221C0}" destId="{8061ABD8-4339-4F8E-A8AA-1C02B0A8C9EE}" srcOrd="4" destOrd="0" presId="urn:microsoft.com/office/officeart/2005/8/layout/balance1"/>
    <dgm:cxn modelId="{3E58BFF8-D7F7-5048-832B-FB054AB38DE7}" type="presParOf" srcId="{07C7019F-5187-468F-BD23-9AF4122221C0}" destId="{8949A835-930B-49C9-8985-8648D05431ED}" srcOrd="5" destOrd="0" presId="urn:microsoft.com/office/officeart/2005/8/layout/balance1"/>
    <dgm:cxn modelId="{BC149151-736E-974A-8713-C7020B484329}" type="presParOf" srcId="{07C7019F-5187-468F-BD23-9AF4122221C0}" destId="{A9899601-8C19-4BB6-B8A9-BD3D85E9E247}" srcOrd="6" destOrd="0" presId="urn:microsoft.com/office/officeart/2005/8/layout/balance1"/>
    <dgm:cxn modelId="{0B5D8006-3B97-5A46-BB86-464BDC5EC28E}" type="presParOf" srcId="{07C7019F-5187-468F-BD23-9AF4122221C0}" destId="{4AAAFC22-A2E0-4008-AEE3-CA5C7BB23BBC}" srcOrd="7" destOrd="0" presId="urn:microsoft.com/office/officeart/2005/8/layout/balance1"/>
    <dgm:cxn modelId="{EC28DE52-E78A-C248-909E-1E6C5DCFF6E1}" type="presParOf" srcId="{07C7019F-5187-468F-BD23-9AF4122221C0}" destId="{CE3F30BD-AA15-4755-8AE2-313B7668F41B}" srcOrd="8" destOrd="0" presId="urn:microsoft.com/office/officeart/2005/8/layout/balance1"/>
    <dgm:cxn modelId="{92A261B4-1DD9-5047-BB57-94550D915678}" type="presParOf" srcId="{07C7019F-5187-468F-BD23-9AF4122221C0}" destId="{0344CE05-36CF-4CF8-9EE9-FC2F30BF66F2}" srcOrd="9" destOrd="0" presId="urn:microsoft.com/office/officeart/2005/8/layout/balance1"/>
  </dgm:cxnLst>
  <dgm:bg>
    <a:noFill/>
  </dgm:bg>
  <dgm:whole/>
</dgm:dataModel>
</file>

<file path=ppt/diagrams/layout1.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27.png"/><Relationship Id="rId3" Type="http://schemas.openxmlformats.org/officeDocument/2006/relationships/image" Target="../media/image28.png"/><Relationship Id="rId1" Type="http://schemas.openxmlformats.org/officeDocument/2006/relationships/image" Target="../media/image26.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2088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n-US"/>
          </a:p>
        </p:txBody>
      </p:sp>
      <p:sp>
        <p:nvSpPr>
          <p:cNvPr id="20889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fld id="{E8B463D2-9436-814B-9F22-4B106BD72100}" type="datetime1">
              <a:rPr lang="en-US"/>
              <a:pPr>
                <a:defRPr/>
              </a:pPr>
              <a:t>9/17/08</a:t>
            </a:fld>
            <a:endParaRPr lang="en-US"/>
          </a:p>
        </p:txBody>
      </p:sp>
      <p:sp>
        <p:nvSpPr>
          <p:cNvPr id="20890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n-US"/>
          </a:p>
        </p:txBody>
      </p:sp>
      <p:sp>
        <p:nvSpPr>
          <p:cNvPr id="20890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3AD38F1F-3628-9247-8095-99F2AA7A398F}"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22323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solidFill>
                  <a:schemeClr val="tx1"/>
                </a:solidFill>
                <a:latin typeface="Arial" pitchFamily="-112" charset="0"/>
                <a:ea typeface="ＭＳ Ｐゴシック" pitchFamily="-112" charset="-128"/>
                <a:cs typeface="ＭＳ Ｐゴシック" pitchFamily="-112" charset="-128"/>
                <a:sym typeface="Arial" pitchFamily="-112" charset="0"/>
              </a:defRPr>
            </a:lvl1pPr>
          </a:lstStyle>
          <a:p>
            <a:pPr>
              <a:defRPr/>
            </a:pPr>
            <a:endParaRPr lang="en-GB"/>
          </a:p>
        </p:txBody>
      </p:sp>
      <p:sp>
        <p:nvSpPr>
          <p:cNvPr id="22323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latin typeface="Arial" pitchFamily="-112" charset="0"/>
                <a:ea typeface="ＭＳ Ｐゴシック" pitchFamily="-112" charset="-128"/>
                <a:cs typeface="ＭＳ Ｐゴシック" pitchFamily="-112" charset="-128"/>
                <a:sym typeface="Arial" pitchFamily="-112" charset="0"/>
              </a:defRPr>
            </a:lvl1pPr>
          </a:lstStyle>
          <a:p>
            <a:pPr>
              <a:defRPr/>
            </a:pPr>
            <a:endParaRPr lang="en-GB"/>
          </a:p>
        </p:txBody>
      </p:sp>
      <p:sp>
        <p:nvSpPr>
          <p:cNvPr id="286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2323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22323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solidFill>
                  <a:schemeClr val="tx1"/>
                </a:solidFill>
                <a:latin typeface="Arial" pitchFamily="-112" charset="0"/>
                <a:ea typeface="ＭＳ Ｐゴシック" pitchFamily="-112" charset="-128"/>
                <a:cs typeface="ＭＳ Ｐゴシック" pitchFamily="-112" charset="-128"/>
                <a:sym typeface="Arial" pitchFamily="-112" charset="0"/>
              </a:defRPr>
            </a:lvl1pPr>
          </a:lstStyle>
          <a:p>
            <a:pPr>
              <a:defRPr/>
            </a:pPr>
            <a:endParaRPr lang="en-GB"/>
          </a:p>
        </p:txBody>
      </p:sp>
      <p:sp>
        <p:nvSpPr>
          <p:cNvPr id="22323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latin typeface="Arial" pitchFamily="-112" charset="0"/>
                <a:ea typeface="ＭＳ Ｐゴシック" pitchFamily="-112" charset="-128"/>
                <a:cs typeface="ＭＳ Ｐゴシック" pitchFamily="-112" charset="-128"/>
                <a:sym typeface="Arial" pitchFamily="-112" charset="0"/>
              </a:defRPr>
            </a:lvl1pPr>
          </a:lstStyle>
          <a:p>
            <a:pPr>
              <a:defRPr/>
            </a:pPr>
            <a:fld id="{4EFEDC53-7B86-1843-AB2F-98BF70AA9DF5}" type="slidenum">
              <a:rPr lang="en-GB"/>
              <a:pPr>
                <a:defRPr/>
              </a:pPr>
              <a:t>‹#›</a:t>
            </a:fld>
            <a:endParaRPr lang="en-GB" dirty="0"/>
          </a:p>
        </p:txBody>
      </p:sp>
    </p:spTree>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500" kern="1200">
        <a:solidFill>
          <a:schemeClr val="tx1"/>
        </a:solidFill>
        <a:latin typeface="Arial" pitchFamily="-107" charset="0"/>
        <a:ea typeface="ＭＳ Ｐゴシック" pitchFamily="-107" charset="-128"/>
        <a:cs typeface="ＭＳ Ｐゴシック" pitchFamily="-107" charset="-128"/>
      </a:defRPr>
    </a:lvl1pPr>
    <a:lvl2pPr marL="187325" algn="l" rtl="0" eaLnBrk="0" fontAlgn="base" hangingPunct="0">
      <a:spcBef>
        <a:spcPct val="0"/>
      </a:spcBef>
      <a:spcAft>
        <a:spcPct val="0"/>
      </a:spcAft>
      <a:defRPr sz="500" kern="1200">
        <a:solidFill>
          <a:schemeClr val="tx1"/>
        </a:solidFill>
        <a:latin typeface="Arial" pitchFamily="-107" charset="0"/>
        <a:ea typeface="ＭＳ Ｐゴシック" pitchFamily="-107" charset="-128"/>
        <a:cs typeface="+mn-cs"/>
      </a:defRPr>
    </a:lvl2pPr>
    <a:lvl3pPr marL="377825" algn="l" rtl="0" eaLnBrk="0" fontAlgn="base" hangingPunct="0">
      <a:spcBef>
        <a:spcPct val="0"/>
      </a:spcBef>
      <a:spcAft>
        <a:spcPct val="0"/>
      </a:spcAft>
      <a:defRPr sz="500" kern="1200">
        <a:solidFill>
          <a:schemeClr val="tx1"/>
        </a:solidFill>
        <a:latin typeface="Arial" pitchFamily="-107" charset="0"/>
        <a:ea typeface="ＭＳ Ｐゴシック" pitchFamily="-107" charset="-128"/>
        <a:cs typeface="+mn-cs"/>
      </a:defRPr>
    </a:lvl3pPr>
    <a:lvl4pPr marL="568325" algn="l" rtl="0" eaLnBrk="0" fontAlgn="base" hangingPunct="0">
      <a:spcBef>
        <a:spcPct val="0"/>
      </a:spcBef>
      <a:spcAft>
        <a:spcPct val="0"/>
      </a:spcAft>
      <a:defRPr sz="500" kern="1200">
        <a:solidFill>
          <a:schemeClr val="tx1"/>
        </a:solidFill>
        <a:latin typeface="Arial" pitchFamily="-107" charset="0"/>
        <a:ea typeface="ＭＳ Ｐゴシック" pitchFamily="-107" charset="-128"/>
        <a:cs typeface="+mn-cs"/>
      </a:defRPr>
    </a:lvl4pPr>
    <a:lvl5pPr marL="758825" algn="l" rtl="0" eaLnBrk="0" fontAlgn="base" hangingPunct="0">
      <a:spcBef>
        <a:spcPct val="0"/>
      </a:spcBef>
      <a:spcAft>
        <a:spcPct val="0"/>
      </a:spcAft>
      <a:defRPr sz="500" kern="1200">
        <a:solidFill>
          <a:schemeClr val="tx1"/>
        </a:solidFill>
        <a:latin typeface="Arial" pitchFamily="-107" charset="0"/>
        <a:ea typeface="ＭＳ Ｐゴシック" pitchFamily="-107" charset="-128"/>
        <a:cs typeface="+mn-cs"/>
      </a:defRPr>
    </a:lvl5pPr>
    <a:lvl6pPr marL="952779" algn="l" defTabSz="190556" rtl="0" eaLnBrk="1" latinLnBrk="0" hangingPunct="1">
      <a:defRPr sz="500" kern="1200">
        <a:solidFill>
          <a:schemeClr val="tx1"/>
        </a:solidFill>
        <a:latin typeface="+mn-lt"/>
        <a:ea typeface="+mn-ea"/>
        <a:cs typeface="+mn-cs"/>
      </a:defRPr>
    </a:lvl6pPr>
    <a:lvl7pPr marL="1143336" algn="l" defTabSz="190556" rtl="0" eaLnBrk="1" latinLnBrk="0" hangingPunct="1">
      <a:defRPr sz="500" kern="1200">
        <a:solidFill>
          <a:schemeClr val="tx1"/>
        </a:solidFill>
        <a:latin typeface="+mn-lt"/>
        <a:ea typeface="+mn-ea"/>
        <a:cs typeface="+mn-cs"/>
      </a:defRPr>
    </a:lvl7pPr>
    <a:lvl8pPr marL="1333891" algn="l" defTabSz="190556" rtl="0" eaLnBrk="1" latinLnBrk="0" hangingPunct="1">
      <a:defRPr sz="500" kern="1200">
        <a:solidFill>
          <a:schemeClr val="tx1"/>
        </a:solidFill>
        <a:latin typeface="+mn-lt"/>
        <a:ea typeface="+mn-ea"/>
        <a:cs typeface="+mn-cs"/>
      </a:defRPr>
    </a:lvl8pPr>
    <a:lvl9pPr marL="1524448" algn="l" defTabSz="190556" rtl="0" eaLnBrk="1" latinLnBrk="0" hangingPunct="1">
      <a:defRPr sz="5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p:spPr>
        <p:txBody>
          <a:bodyPr/>
          <a:lstStyle/>
          <a:p>
            <a:endParaRPr lang="en-US">
              <a:latin typeface="Arial" pitchFamily="-105" charset="0"/>
              <a:ea typeface="ＭＳ Ｐゴシック" pitchFamily="-105" charset="-128"/>
              <a:cs typeface="ＭＳ Ｐゴシック" pitchFamily="-105"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0" name="Rectangle 1026"/>
          <p:cNvSpPr>
            <a:spLocks noGrp="1" noRot="1" noChangeAspect="1" noChangeArrowheads="1" noTextEdit="1"/>
          </p:cNvSpPr>
          <p:nvPr>
            <p:ph type="sldImg"/>
          </p:nvPr>
        </p:nvSpPr>
        <p:spPr>
          <a:ln/>
        </p:spPr>
      </p:sp>
      <p:sp>
        <p:nvSpPr>
          <p:cNvPr id="32771" name="Rectangle 1027"/>
          <p:cNvSpPr>
            <a:spLocks noGrp="1" noChangeArrowheads="1"/>
          </p:cNvSpPr>
          <p:nvPr>
            <p:ph type="body" idx="1"/>
          </p:nvPr>
        </p:nvSpPr>
        <p:spPr>
          <a:noFill/>
          <a:ln/>
        </p:spPr>
        <p:txBody>
          <a:bodyPr/>
          <a:lstStyle/>
          <a:p>
            <a:endParaRPr lang="en-US">
              <a:latin typeface="Arial" pitchFamily="-105" charset="0"/>
              <a:ea typeface="ＭＳ Ｐゴシック" pitchFamily="-105" charset="-128"/>
              <a:cs typeface="ＭＳ Ｐゴシック" pitchFamily="-105"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noFill/>
          <a:ln/>
        </p:spPr>
        <p:txBody>
          <a:bodyPr/>
          <a:lstStyle/>
          <a:p>
            <a:pPr marL="0" marR="0" indent="0" algn="l" defTabSz="914400" rtl="0" eaLnBrk="0" fontAlgn="base" latinLnBrk="0" hangingPunct="0">
              <a:lnSpc>
                <a:spcPct val="100000"/>
              </a:lnSpc>
              <a:spcBef>
                <a:spcPct val="0"/>
              </a:spcBef>
              <a:spcAft>
                <a:spcPct val="0"/>
              </a:spcAft>
              <a:buClrTx/>
              <a:buSzTx/>
              <a:buFontTx/>
              <a:buNone/>
              <a:tabLst/>
              <a:defRPr/>
            </a:pPr>
            <a:r>
              <a:rPr lang="en-US" dirty="0" smtClean="0"/>
              <a:t>I’m here to tell you about the next major shift in computing paradigms called Cloud computing. Cloud computing is a relatively simple concept but it has a profound impact on the ability of IT to deliver more applications, better applications, faster, easier and at a lower cost.  </a:t>
            </a:r>
            <a:br>
              <a:rPr lang="en-US" dirty="0" smtClean="0"/>
            </a:br>
            <a:r>
              <a:rPr lang="en-US" dirty="0" smtClean="0"/>
              <a:t/>
            </a:r>
            <a:br>
              <a:rPr lang="en-US" dirty="0" smtClean="0"/>
            </a:br>
            <a:r>
              <a:rPr lang="en-US" dirty="0" smtClean="0"/>
              <a:t>Cloud computing simply means that infinite computing </a:t>
            </a:r>
            <a:r>
              <a:rPr lang="en-US" dirty="0" err="1" smtClean="0"/>
              <a:t>resouare</a:t>
            </a:r>
            <a:r>
              <a:rPr lang="en-US" dirty="0" smtClean="0"/>
              <a:t> available, somewhere on the Internet, that you can tap into to, to build and run your applications instead of having to buy, install, configure and manage a finite set of resources yourself.  I want to emphasize this point- if you want to build and run an application, you don’t need to buy, install, configure and manage things like servers, storage, operating systems, application servers, databases, Web servers, security, management and other products.  Nor do you need to provide the facilities to house them or the electricity to power them.  Also, the people who used to managed these systems can focus on the higher value, more strategic functions of </a:t>
            </a:r>
            <a:r>
              <a:rPr lang="en-US" dirty="0" err="1" smtClean="0"/>
              <a:t>IT.rces</a:t>
            </a:r>
            <a:r>
              <a:rPr lang="en-US" dirty="0" smtClean="0"/>
              <a:t> </a:t>
            </a:r>
            <a:br>
              <a:rPr lang="en-US" dirty="0" smtClean="0"/>
            </a:br>
            <a:r>
              <a:rPr lang="en-US" dirty="0" smtClean="0"/>
              <a:t/>
            </a:r>
            <a:br>
              <a:rPr lang="en-US" dirty="0" smtClean="0"/>
            </a:br>
            <a:r>
              <a:rPr lang="en-US" dirty="0" smtClean="0"/>
              <a:t>Over the last ten years we’ve seen many business applications move from on-premise systems to the Cloud.  </a:t>
            </a:r>
            <a:r>
              <a:rPr lang="en-US" dirty="0" err="1" smtClean="0"/>
              <a:t>Salesforce</a:t>
            </a:r>
            <a:r>
              <a:rPr lang="en-US" dirty="0" smtClean="0"/>
              <a:t> CRM applications led the way while on-premise products like Siebel fell into obscurity.  Many Cloud based applications from many vendors are now available. Sometimes you hear people call this Software as a Service, or On-Demand applications.</a:t>
            </a:r>
            <a:br>
              <a:rPr lang="en-US" dirty="0" smtClean="0"/>
            </a:br>
            <a:r>
              <a:rPr lang="en-US" dirty="0" smtClean="0"/>
              <a:t/>
            </a:r>
            <a:br>
              <a:rPr lang="en-US" dirty="0" smtClean="0"/>
            </a:br>
            <a:r>
              <a:rPr lang="en-US" dirty="0" smtClean="0"/>
              <a:t>While the shift to Cloud based applications has been interesting, it’s actually a very hard thing to do so the number of applications available in the Cloud has been limited to those who could invest hundreds of millions of dollars in the infrastructure, people and technology to make this model work.</a:t>
            </a:r>
            <a:br>
              <a:rPr lang="en-US" dirty="0" smtClean="0"/>
            </a:br>
            <a:r>
              <a:rPr lang="en-US" dirty="0" smtClean="0"/>
              <a:t/>
            </a:r>
            <a:br>
              <a:rPr lang="en-US" dirty="0" smtClean="0"/>
            </a:br>
            <a:r>
              <a:rPr lang="en-US" dirty="0" smtClean="0"/>
              <a:t>The next major shift, known as Platform as a Service, has been to open up these platforms and make them available to ISVs and IT departments to build and run their own applications in the Cloud.</a:t>
            </a:r>
            <a:br>
              <a:rPr lang="en-US" dirty="0" smtClean="0"/>
            </a:br>
            <a:r>
              <a:rPr lang="en-US" dirty="0" smtClean="0"/>
              <a:t/>
            </a:r>
            <a:br>
              <a:rPr lang="en-US" dirty="0" smtClean="0"/>
            </a:br>
            <a:r>
              <a:rPr lang="en-US" dirty="0" smtClean="0"/>
              <a:t>Just like we saw on-premise business applications like Siebel and </a:t>
            </a:r>
            <a:r>
              <a:rPr lang="en-US" dirty="0" err="1" smtClean="0"/>
              <a:t>Peoplesoft</a:t>
            </a:r>
            <a:r>
              <a:rPr lang="en-US" dirty="0" smtClean="0"/>
              <a:t> replaced by Cloud based applications like those from </a:t>
            </a:r>
            <a:r>
              <a:rPr lang="en-US" dirty="0" err="1" smtClean="0"/>
              <a:t>salesforce.com</a:t>
            </a:r>
            <a:r>
              <a:rPr lang="en-US" dirty="0" smtClean="0"/>
              <a:t> we are now seeing </a:t>
            </a:r>
            <a:r>
              <a:rPr lang="en-US" b="1" dirty="0" smtClean="0"/>
              <a:t>application development platforms </a:t>
            </a:r>
            <a:r>
              <a:rPr lang="en-US" dirty="0" smtClean="0"/>
              <a:t>move from on-premise platforms like Microsoft .NET and </a:t>
            </a:r>
            <a:r>
              <a:rPr lang="en-US" dirty="0" err="1" smtClean="0"/>
              <a:t>Websphere</a:t>
            </a:r>
            <a:r>
              <a:rPr lang="en-US" dirty="0" smtClean="0"/>
              <a:t> to cloud computing </a:t>
            </a:r>
            <a:r>
              <a:rPr lang="en-US" dirty="0" err="1" smtClean="0"/>
              <a:t>platfomrs</a:t>
            </a:r>
            <a:r>
              <a:rPr lang="en-US" dirty="0" smtClean="0"/>
              <a:t> from </a:t>
            </a:r>
            <a:r>
              <a:rPr lang="en-US" dirty="0" err="1" smtClean="0"/>
              <a:t>Salesforce</a:t>
            </a:r>
            <a:r>
              <a:rPr lang="en-US" dirty="0" smtClean="0"/>
              <a:t>, Google, Amazon and others.</a:t>
            </a:r>
          </a:p>
          <a:p>
            <a:endParaRPr lang="en-US" dirty="0">
              <a:latin typeface="Arial" pitchFamily="-105" charset="0"/>
              <a:ea typeface="ＭＳ Ｐゴシック" pitchFamily="-105" charset="-128"/>
              <a:cs typeface="ＭＳ Ｐゴシック" pitchFamily="-105"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62" name="Rectangle 1026"/>
          <p:cNvSpPr>
            <a:spLocks noGrp="1" noRot="1" noChangeAspect="1" noChangeArrowheads="1" noTextEdit="1"/>
          </p:cNvSpPr>
          <p:nvPr>
            <p:ph type="sldImg"/>
          </p:nvPr>
        </p:nvSpPr>
        <p:spPr>
          <a:ln/>
        </p:spPr>
      </p:sp>
      <p:sp>
        <p:nvSpPr>
          <p:cNvPr id="40963" name="Rectangle 1027"/>
          <p:cNvSpPr>
            <a:spLocks noGrp="1" noChangeArrowheads="1"/>
          </p:cNvSpPr>
          <p:nvPr>
            <p:ph type="body" idx="1"/>
          </p:nvPr>
        </p:nvSpPr>
        <p:spPr>
          <a:noFill/>
          <a:ln/>
        </p:spPr>
        <p:txBody>
          <a:bodyPr/>
          <a:lstStyle/>
          <a:p>
            <a:r>
              <a:rPr lang="en-US" dirty="0" smtClean="0">
                <a:latin typeface="Arial" pitchFamily="-105" charset="0"/>
                <a:ea typeface="ＭＳ Ｐゴシック" pitchFamily="-105" charset="-128"/>
                <a:cs typeface="ＭＳ Ｐゴシック" pitchFamily="-105" charset="-128"/>
              </a:rPr>
              <a:t>This data is from Nick Carr’s, Big Switch.  Professor</a:t>
            </a:r>
            <a:r>
              <a:rPr lang="en-US" baseline="0" dirty="0" smtClean="0">
                <a:latin typeface="Arial" pitchFamily="-105" charset="0"/>
                <a:ea typeface="ＭＳ Ｐゴシック" pitchFamily="-105" charset="-128"/>
                <a:cs typeface="ＭＳ Ｐゴシック" pitchFamily="-105" charset="-128"/>
              </a:rPr>
              <a:t> at MIT.  Whether you believe this data, Gartner’s, or your own- the reality is that all data points roughly in the same direction.</a:t>
            </a:r>
          </a:p>
          <a:p>
            <a:endParaRPr lang="en-US" baseline="0" dirty="0" smtClean="0">
              <a:latin typeface="Arial" pitchFamily="-105" charset="0"/>
              <a:ea typeface="ＭＳ Ｐゴシック" pitchFamily="-105" charset="-128"/>
              <a:cs typeface="ＭＳ Ｐゴシック" pitchFamily="-105" charset="-128"/>
            </a:endParaRPr>
          </a:p>
          <a:p>
            <a:r>
              <a:rPr lang="en-US" baseline="0" dirty="0" smtClean="0">
                <a:latin typeface="Arial" pitchFamily="-105" charset="0"/>
                <a:ea typeface="ＭＳ Ｐゴシック" pitchFamily="-105" charset="-128"/>
                <a:cs typeface="ＭＳ Ｐゴシック" pitchFamily="-105" charset="-128"/>
              </a:rPr>
              <a:t>There is a tremendous amount of capacity that is wasted. We’ve all seen the value of virtualization of hardware and software infrastructure. This is Jeff </a:t>
            </a:r>
            <a:r>
              <a:rPr lang="en-US" baseline="0" dirty="0" err="1" smtClean="0">
                <a:latin typeface="Arial" pitchFamily="-105" charset="0"/>
                <a:ea typeface="ＭＳ Ｐゴシック" pitchFamily="-105" charset="-128"/>
                <a:cs typeface="ＭＳ Ｐゴシック" pitchFamily="-105" charset="-128"/>
              </a:rPr>
              <a:t>Bezos</a:t>
            </a:r>
            <a:r>
              <a:rPr lang="en-US" baseline="0" dirty="0" smtClean="0">
                <a:latin typeface="Arial" pitchFamily="-105" charset="0"/>
                <a:ea typeface="ＭＳ Ｐゴシック" pitchFamily="-105" charset="-128"/>
                <a:cs typeface="ＭＳ Ｐゴシック" pitchFamily="-105" charset="-128"/>
              </a:rPr>
              <a:t>’ fundamental pitch which is they had built all this capacity and infrastructure, but it was underutilized, etc.</a:t>
            </a:r>
            <a:endParaRPr lang="en-US" dirty="0" smtClean="0">
              <a:latin typeface="Arial" pitchFamily="-105" charset="0"/>
              <a:ea typeface="ＭＳ Ｐゴシック" pitchFamily="-105" charset="-128"/>
              <a:cs typeface="ＭＳ Ｐゴシック" pitchFamily="-105" charset="-128"/>
            </a:endParaRPr>
          </a:p>
          <a:p>
            <a:endParaRPr lang="en-US" dirty="0" smtClean="0">
              <a:latin typeface="Arial" pitchFamily="-105" charset="0"/>
              <a:ea typeface="ＭＳ Ｐゴシック" pitchFamily="-105" charset="-128"/>
              <a:cs typeface="ＭＳ Ｐゴシック" pitchFamily="-105" charset="-128"/>
            </a:endParaRPr>
          </a:p>
          <a:p>
            <a:r>
              <a:rPr lang="en-US" dirty="0" smtClean="0">
                <a:latin typeface="Arial" pitchFamily="-105" charset="0"/>
                <a:ea typeface="ＭＳ Ｐゴシック" pitchFamily="-105" charset="-128"/>
                <a:cs typeface="ＭＳ Ｐゴシック" pitchFamily="-105" charset="-128"/>
              </a:rPr>
              <a:t>The</a:t>
            </a:r>
            <a:r>
              <a:rPr lang="en-US" baseline="0" dirty="0" smtClean="0">
                <a:latin typeface="Arial" pitchFamily="-105" charset="0"/>
                <a:ea typeface="ＭＳ Ｐゴシック" pitchFamily="-105" charset="-128"/>
                <a:cs typeface="ＭＳ Ｐゴシック" pitchFamily="-105" charset="-128"/>
              </a:rPr>
              <a:t> economics of the cloud can’t be ignored.   IT departments, ISV’s, and entrepreneur’s are all taking advantage of this and it is altering the economics for delivering applications, but also the entire landscape of what’s possible, where it comes from, and ultimately the quality and trust of these applications.</a:t>
            </a:r>
            <a:endParaRPr lang="en-US" dirty="0">
              <a:latin typeface="Arial" pitchFamily="-105" charset="0"/>
              <a:ea typeface="ＭＳ Ｐゴシック" pitchFamily="-105" charset="-128"/>
              <a:cs typeface="ＭＳ Ｐゴシック" pitchFamily="-105"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Rectangle 2"/>
          <p:cNvSpPr>
            <a:spLocks noGrp="1" noRot="1" noChangeAspect="1" noTextEdit="1"/>
          </p:cNvSpPr>
          <p:nvPr>
            <p:ph type="sldImg"/>
          </p:nvPr>
        </p:nvSpPr>
        <p:spPr bwMode="auto">
          <a:noFill/>
          <a:ln>
            <a:solidFill>
              <a:srgbClr val="000000"/>
            </a:solidFill>
            <a:miter lim="800000"/>
            <a:headEnd/>
            <a:tailEnd/>
          </a:ln>
        </p:spPr>
      </p:sp>
      <p:sp>
        <p:nvSpPr>
          <p:cNvPr id="47107" name="Rectangle 3"/>
          <p:cNvSpPr>
            <a:spLocks noGrp="1"/>
          </p:cNvSpPr>
          <p:nvPr>
            <p:ph type="body" idx="1"/>
          </p:nvPr>
        </p:nvSpPr>
        <p:spPr>
          <a:noFill/>
          <a:ln/>
        </p:spPr>
        <p:txBody>
          <a:bodyPr/>
          <a:lstStyle/>
          <a:p>
            <a:r>
              <a:rPr lang="en-US" dirty="0"/>
              <a:t>Why are IT organizations moving to this new model? Lets look back for a minute to the last time platforms shifted.</a:t>
            </a:r>
          </a:p>
          <a:p>
            <a:endParaRPr lang="en-US" dirty="0"/>
          </a:p>
          <a:p>
            <a:r>
              <a:rPr lang="en-US" dirty="0"/>
              <a:t>IT organizations have always struggled to balance the desire to maintain centralized control of systems so they can be managed effectively with the pressure for IT to have the speed and flexibility to meet the ever changing requirements of business users</a:t>
            </a:r>
          </a:p>
          <a:p>
            <a:endParaRPr lang="en-US" dirty="0"/>
          </a:p>
          <a:p>
            <a:r>
              <a:rPr lang="en-US" dirty="0"/>
              <a:t>Mainframes were great in terms of giving IT centralized control but they were very inflexible and application development and deliver was very slow. This resulted in highly manageable system but a slow pace of innovation.</a:t>
            </a:r>
          </a:p>
          <a:p>
            <a:endParaRPr lang="en-US" dirty="0"/>
          </a:p>
          <a:p>
            <a:r>
              <a:rPr lang="en-US" dirty="0"/>
              <a:t>With the move to client server and app server platforms, IT organizations were able to increase their flexibility and speed to deliver but this came at the cost of a loss of central control and governance. In a world where pretty much anyone can have an app server under there desk, its hard for IT to ensure that all applications and systems meet corporate requirements for security, performance and </a:t>
            </a:r>
            <a:r>
              <a:rPr lang="en-US" dirty="0" err="1"/>
              <a:t>auditability</a:t>
            </a:r>
            <a:r>
              <a:rPr lang="en-US" dirty="0"/>
              <a:t> let alone usability and quality.</a:t>
            </a:r>
          </a:p>
          <a:p>
            <a:endParaRPr lang="en-US" dirty="0"/>
          </a:p>
          <a:p>
            <a:r>
              <a:rPr lang="en-US" dirty="0"/>
              <a:t>The reason why IT organizations are so excited about cloud computing platforms is that they offer the best of both worlds. Since, by their nature, they are centralized, cloud platforms feature extremely high levels of control and manageability but because the burden of infrastructure has been removed, II is able to enjoy new levels speed and flexibility.</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8130" name="Rectangle 2"/>
          <p:cNvSpPr>
            <a:spLocks noGrp="1" noRot="1" noChangeAspect="1" noTextEdit="1"/>
          </p:cNvSpPr>
          <p:nvPr>
            <p:ph type="sldImg"/>
          </p:nvPr>
        </p:nvSpPr>
        <p:spPr bwMode="auto">
          <a:noFill/>
          <a:ln>
            <a:solidFill>
              <a:srgbClr val="000000"/>
            </a:solidFill>
            <a:miter lim="800000"/>
            <a:headEnd/>
            <a:tailEnd/>
          </a:ln>
        </p:spPr>
      </p:sp>
      <p:sp>
        <p:nvSpPr>
          <p:cNvPr id="48131" name="Rectangle 3"/>
          <p:cNvSpPr>
            <a:spLocks noGrp="1"/>
          </p:cNvSpPr>
          <p:nvPr>
            <p:ph type="body" idx="1"/>
          </p:nvPr>
        </p:nvSpPr>
        <p:spPr>
          <a:noFill/>
          <a:ln/>
        </p:spPr>
        <p:txBody>
          <a:bodyPr/>
          <a:lstStyle/>
          <a:p>
            <a:r>
              <a:rPr lang="en-US" dirty="0"/>
              <a:t>The shift to cloud platforms addresses many of the challenges that IT organizations have faced with current platforms.</a:t>
            </a:r>
          </a:p>
          <a:p>
            <a:endParaRPr lang="en-US" dirty="0"/>
          </a:p>
          <a:p>
            <a:r>
              <a:rPr lang="en-US" dirty="0"/>
              <a:t>Slow time to value, fragmented security &amp; compliance, painful, risky upgrades and updates, too much resources allocated to managing infrastructure. </a:t>
            </a:r>
          </a:p>
          <a:p>
            <a:endParaRPr lang="en-US" dirty="0"/>
          </a:p>
          <a:p>
            <a:r>
              <a:rPr lang="en-US" dirty="0"/>
              <a:t>In this new model, you can go from idea to application to real business value in weeks instead of months.</a:t>
            </a:r>
          </a:p>
          <a:p>
            <a:r>
              <a:rPr lang="en-US" dirty="0"/>
              <a:t>… You can ensure the highest level of security, control and compliance exists for EVERY application</a:t>
            </a:r>
          </a:p>
          <a:p>
            <a:r>
              <a:rPr lang="en-US" dirty="0"/>
              <a:t>… You can remove the entire concept of spending time and resources on software upgrades &amp; updates</a:t>
            </a:r>
          </a:p>
          <a:p>
            <a:endParaRPr lang="en-US" dirty="0"/>
          </a:p>
          <a:p>
            <a:r>
              <a:rPr lang="en-US" dirty="0"/>
              <a:t>Simply put, by removing pain, cost and risk of managing infrastructure, you can free up more of your IT organization to work on new projects vs. simply keeping the lights on. To our customers, this focus on Innovation, Not infrastructure is transforming the very nature of IT.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noFill/>
          <a:ln/>
        </p:spPr>
        <p:txBody>
          <a:bodyPr/>
          <a:lstStyle/>
          <a:p>
            <a:r>
              <a:rPr lang="en-US" dirty="0" smtClean="0">
                <a:latin typeface="Arial" pitchFamily="-105" charset="0"/>
                <a:ea typeface="ＭＳ Ｐゴシック" pitchFamily="-105" charset="-128"/>
                <a:cs typeface="ＭＳ Ｐゴシック" pitchFamily="-105" charset="-128"/>
              </a:rPr>
              <a:t>While Cloud computing is broad in definition – most people would agree it’s both a new technology model and a new business</a:t>
            </a:r>
            <a:r>
              <a:rPr lang="en-US" baseline="0" dirty="0" smtClean="0">
                <a:latin typeface="Arial" pitchFamily="-105" charset="0"/>
                <a:ea typeface="ＭＳ Ｐゴシック" pitchFamily="-105" charset="-128"/>
                <a:cs typeface="ＭＳ Ｐゴシック" pitchFamily="-105" charset="-128"/>
              </a:rPr>
              <a:t> model.</a:t>
            </a:r>
          </a:p>
          <a:p>
            <a:endParaRPr lang="en-US" baseline="0" dirty="0" smtClean="0">
              <a:latin typeface="Arial" pitchFamily="-105" charset="0"/>
              <a:ea typeface="ＭＳ Ｐゴシック" pitchFamily="-105" charset="-128"/>
              <a:cs typeface="ＭＳ Ｐゴシック" pitchFamily="-105" charset="-128"/>
            </a:endParaRPr>
          </a:p>
          <a:p>
            <a:r>
              <a:rPr lang="en-US" baseline="0" dirty="0" smtClean="0">
                <a:latin typeface="Arial" pitchFamily="-105" charset="0"/>
                <a:ea typeface="ＭＳ Ｐゴシック" pitchFamily="-105" charset="-128"/>
                <a:cs typeface="ＭＳ Ｐゴシック" pitchFamily="-105" charset="-128"/>
              </a:rPr>
              <a:t>On the technology side, there is a broad spectrum - I have heard everything from the </a:t>
            </a:r>
            <a:r>
              <a:rPr lang="en-US" baseline="0" dirty="0" err="1" smtClean="0">
                <a:latin typeface="Arial" pitchFamily="-105" charset="0"/>
                <a:ea typeface="ＭＳ Ｐゴシック" pitchFamily="-105" charset="-128"/>
                <a:cs typeface="ＭＳ Ｐゴシック" pitchFamily="-105" charset="-128"/>
              </a:rPr>
              <a:t>Corio</a:t>
            </a:r>
            <a:r>
              <a:rPr lang="en-US" baseline="0" dirty="0" smtClean="0">
                <a:latin typeface="Arial" pitchFamily="-105" charset="0"/>
                <a:ea typeface="ＭＳ Ｐゴシック" pitchFamily="-105" charset="-128"/>
                <a:cs typeface="ＭＳ Ｐゴシック" pitchFamily="-105" charset="-128"/>
              </a:rPr>
              <a:t>/USIX model, to virtualization, to infrastructure services as the model.   Based on our success and experience in delivering CRM, we believe that multi-tenancy is a critical element.  This is effectively a single software and hardware stack that is shared by multiple tenants – it may be replicated horizontally of course like our pod structure, but it is still an identical and integrated stack for every tenant that is shared.  It is the hardest to deliver and puts the most burden on the vendor, while freeing up the tenants to focus on innovation.</a:t>
            </a:r>
          </a:p>
          <a:p>
            <a:endParaRPr lang="en-US" baseline="0" dirty="0" smtClean="0">
              <a:latin typeface="Arial" pitchFamily="-105" charset="0"/>
              <a:ea typeface="ＭＳ Ｐゴシック" pitchFamily="-105" charset="-128"/>
              <a:cs typeface="ＭＳ Ｐゴシック" pitchFamily="-105" charset="-128"/>
            </a:endParaRPr>
          </a:p>
          <a:p>
            <a:r>
              <a:rPr lang="en-US" baseline="0" dirty="0" smtClean="0">
                <a:latin typeface="Arial" pitchFamily="-105" charset="0"/>
                <a:ea typeface="ＭＳ Ｐゴシック" pitchFamily="-105" charset="-128"/>
                <a:cs typeface="ＭＳ Ｐゴシック" pitchFamily="-105" charset="-128"/>
              </a:rPr>
              <a:t>On the business model – we have seen everything from CPU hour, storage, transaction or API pricing, to subscription.  Subscription model has fundamentally aligned us with a customer’s long term success, so it has been our choice.</a:t>
            </a:r>
            <a:endParaRPr lang="en-US" dirty="0">
              <a:latin typeface="Arial" pitchFamily="-105" charset="0"/>
              <a:ea typeface="ＭＳ Ｐゴシック" pitchFamily="-105" charset="-128"/>
              <a:cs typeface="ＭＳ Ｐゴシック" pitchFamily="-105"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4" name="Rectangle 2"/>
          <p:cNvSpPr>
            <a:spLocks noGrp="1" noRot="1" noChangeAspect="1" noTextEdit="1"/>
          </p:cNvSpPr>
          <p:nvPr>
            <p:ph type="sldImg"/>
          </p:nvPr>
        </p:nvSpPr>
        <p:spPr bwMode="auto">
          <a:noFill/>
          <a:ln>
            <a:solidFill>
              <a:srgbClr val="000000"/>
            </a:solidFill>
            <a:miter lim="800000"/>
            <a:headEnd/>
            <a:tailEnd/>
          </a:ln>
        </p:spPr>
      </p:sp>
      <p:sp>
        <p:nvSpPr>
          <p:cNvPr id="49155" name="Rectangle 3"/>
          <p:cNvSpPr>
            <a:spLocks noGrp="1"/>
          </p:cNvSpPr>
          <p:nvPr>
            <p:ph type="body" idx="1"/>
          </p:nvPr>
        </p:nvSpPr>
        <p:spPr>
          <a:noFill/>
          <a:ln/>
        </p:spPr>
        <p:txBody>
          <a:bodyPr/>
          <a:lstStyle/>
          <a:p>
            <a:r>
              <a:rPr lang="en-US"/>
              <a:t>How are cloud computing platforms able to deliver a faster, easier and lower risk model to IT? It’s a new architecture called multi-tenancy that makes this possible.</a:t>
            </a:r>
          </a:p>
          <a:p>
            <a:endParaRPr lang="en-US"/>
          </a:p>
          <a:p>
            <a:r>
              <a:rPr lang="en-US"/>
              <a:t>The last generation of applications were single tenant, meaning that each application had it’s own set of dedicated hardware and software resources such as CPUs, storage, memory an operating system, an application server, a database, etc. </a:t>
            </a:r>
          </a:p>
          <a:p>
            <a:endParaRPr lang="en-US"/>
          </a:p>
          <a:p>
            <a:r>
              <a:rPr lang="en-US"/>
              <a:t>There are many challenges with single tenancy.  For example, there are dozens of hardware and software products to evaluate, buy, install, configure and manage.  It’s hard to find and retain the necessary skill sets needed to use all of these products. Configuration and performance tuning can be hard to do.  CPU and storage are often underutilized.  Vendors can’t replicate your environment when there’s a problem. Plus, software upgrades and patches can often break your customization and integrations.</a:t>
            </a:r>
          </a:p>
          <a:p>
            <a:endParaRPr lang="en-US"/>
          </a:p>
          <a:p>
            <a:r>
              <a:rPr lang="en-US"/>
              <a:t>In the end, each incremental application adds incremental expense, complexity and risk to your IT portfolio.  According to Gartner, many IT departments spend 80% of their budget just keeping the infrastructure up and running and only 20% adding new business value.</a:t>
            </a:r>
          </a:p>
          <a:p>
            <a:endParaRPr lang="en-US"/>
          </a:p>
          <a:p>
            <a:r>
              <a:rPr lang="en-US"/>
              <a:t>Multi-tenancy is a new architecture that makes it possible for all applications from all organizations to run on common physical infrastructure.  This is a key technology enabler for dynamically sharing resources across applications, doing security monitoring, disaster recovery and general systems maintenance that benefits all applications and users simultaneously.</a:t>
            </a:r>
          </a:p>
          <a:p>
            <a:endParaRPr lang="en-US"/>
          </a:p>
          <a:p>
            <a:r>
              <a:rPr lang="en-US"/>
              <a:t> An example of single vs. multi-tenant applications are Microsoft Exchange vs. Gmail.  With Microsoft Exchange you need dedicated servers, storage, a variety of software products and people to run it.  With Gmail, many organization and millions of users can customize the application to their particular needs without needing a separate  set of Gmail servers and Gmail software for themselves.  Gmail is one, large shared system that can accommodate everyone’s needs.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p:txBody>
      </p:sp>
      <p:sp>
        <p:nvSpPr>
          <p:cNvPr id="4" name="Slide Number Placeholder 3"/>
          <p:cNvSpPr>
            <a:spLocks noGrp="1"/>
          </p:cNvSpPr>
          <p:nvPr>
            <p:ph type="sldNum" sz="quarter" idx="10"/>
          </p:nvPr>
        </p:nvSpPr>
        <p:spPr/>
        <p:txBody>
          <a:bodyPr/>
          <a:lstStyle/>
          <a:p>
            <a:pPr>
              <a:defRPr/>
            </a:pPr>
            <a:fld id="{4EFEDC53-7B86-1843-AB2F-98BF70AA9DF5}" type="slidenum">
              <a:rPr lang="en-GB" smtClean="0"/>
              <a:pPr>
                <a:defRPr/>
              </a:pPr>
              <a:t>10</a:t>
            </a:fld>
            <a:endParaRPr lang="en-GB"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62" name="Rectangle 2"/>
          <p:cNvSpPr>
            <a:spLocks noGrp="1" noRot="1" noChangeAspect="1" noChangeArrowheads="1" noTextEdit="1"/>
          </p:cNvSpPr>
          <p:nvPr>
            <p:ph type="sldImg"/>
          </p:nvPr>
        </p:nvSpPr>
        <p:spPr>
          <a:ln/>
        </p:spPr>
      </p:sp>
      <p:sp>
        <p:nvSpPr>
          <p:cNvPr id="296963" name="Rectangle 3"/>
          <p:cNvSpPr>
            <a:spLocks noGrp="1" noChangeArrowheads="1"/>
          </p:cNvSpPr>
          <p:nvPr>
            <p:ph type="body" idx="1"/>
          </p:nvPr>
        </p:nvSpPr>
        <p:spPr>
          <a:noFill/>
          <a:ln/>
        </p:spPr>
        <p:txBody>
          <a:bodyPr/>
          <a:lstStyle/>
          <a:p>
            <a:r>
              <a:rPr lang="en-US" dirty="0" smtClean="0">
                <a:latin typeface="Arial" charset="0"/>
                <a:ea typeface="ＭＳ Ｐゴシック" pitchFamily="34" charset="-128"/>
              </a:rPr>
              <a:t>The </a:t>
            </a:r>
            <a:r>
              <a:rPr lang="en-US" dirty="0" err="1" smtClean="0">
                <a:latin typeface="Arial" charset="0"/>
                <a:ea typeface="ＭＳ Ｐゴシック" pitchFamily="34" charset="-128"/>
              </a:rPr>
              <a:t>force.com</a:t>
            </a:r>
            <a:r>
              <a:rPr lang="en-US" baseline="0" dirty="0" smtClean="0">
                <a:latin typeface="Arial" charset="0"/>
                <a:ea typeface="ＭＳ Ｐゴシック" pitchFamily="34" charset="-128"/>
              </a:rPr>
              <a:t> platform has become one of the most reliable and trusted in the industry.  Not just for CRM but far beyond it.  In fact our two largest customers now are really platform customers – although we are CRM standards there as well.  We have an enterprise license agreement with Dell for essentially unlimited business applications that are built and delivered on our platform, as well as an easy path to consume ISV apps that are built on our platform.</a:t>
            </a:r>
            <a:endParaRPr lang="en-US" dirty="0" smtClean="0">
              <a:latin typeface="Arial" charset="0"/>
              <a:ea typeface="ＭＳ Ｐゴシック"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a:noFill/>
          <a:ln/>
        </p:spPr>
        <p:txBody>
          <a:bodyPr/>
          <a:lstStyle/>
          <a:p>
            <a:r>
              <a:rPr lang="en-US" dirty="0" smtClean="0"/>
              <a:t>At the heart of the </a:t>
            </a:r>
            <a:r>
              <a:rPr lang="en-US" dirty="0" err="1" smtClean="0"/>
              <a:t>force.com</a:t>
            </a:r>
            <a:r>
              <a:rPr lang="en-US" dirty="0" smtClean="0"/>
              <a:t> platform is our global, secure, trusted infrastructure. Over 43,600 customers rely on our service to power their end users around the world, every day. While the use of our service has grown tremendously, to over 150 million transactions a day, we have also been able to deliver these transactions a higher than ever levels of performance typically less than ¼ of a second for each transaction.</a:t>
            </a:r>
          </a:p>
          <a:p>
            <a:endParaRPr lang="en-US" dirty="0" smtClean="0"/>
          </a:p>
          <a:p>
            <a:r>
              <a:rPr lang="en-US" dirty="0" smtClean="0"/>
              <a:t>Additionally, we provide an industry-leading level of transparency into our infrastructure operations through our trust site. We have a public web site, </a:t>
            </a:r>
            <a:r>
              <a:rPr lang="en-US" dirty="0" err="1" smtClean="0"/>
              <a:t>trust.salesforce.com</a:t>
            </a:r>
            <a:r>
              <a:rPr lang="en-US" dirty="0" smtClean="0"/>
              <a:t> that publishes real-time information on the performance of our service. This web site lists the current status of our service, details upgrade and maintenance schedules and provides a two week running history of server performance and availability.</a:t>
            </a:r>
          </a:p>
          <a:p>
            <a:endParaRPr lang="en-US" dirty="0" smtClean="0"/>
          </a:p>
          <a:p>
            <a:r>
              <a:rPr lang="en-US" dirty="0" smtClean="0"/>
              <a:t>The fact that any disruption in the quality of our service is immediately displayed on a site that is public to the world instills our organization with a culture of accountability. We fundamentally believe that transparency drives accountability which drives the right set of organizational behavior that is necessary for us to continue our leadership in delivering the world's most reliable and scalable cloud computing platform.</a:t>
            </a:r>
          </a:p>
          <a:p>
            <a:endParaRPr lang="en-US" dirty="0" smtClean="0"/>
          </a:p>
          <a:p>
            <a:endParaRPr lang="en-US" dirty="0">
              <a:latin typeface="Arial" pitchFamily="-105" charset="0"/>
              <a:ea typeface="ＭＳ Ｐゴシック" pitchFamily="-105" charset="-128"/>
              <a:cs typeface="ＭＳ Ｐゴシック" pitchFamily="-105"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a:noFill/>
          <a:ln/>
        </p:spPr>
        <p:txBody>
          <a:bodyPr/>
          <a:lstStyle/>
          <a:p>
            <a:r>
              <a:rPr lang="en-US"/>
              <a:t>In addition to our customers, the force.com platform has also been validate by the analyst community. Gartner recently recognized force.com as a visionary platform in their latest enterprise application server magic quadrant.</a:t>
            </a:r>
          </a:p>
        </p:txBody>
      </p:sp>
      <p:sp>
        <p:nvSpPr>
          <p:cNvPr id="76804" name="Slide Number Placeholder 3"/>
          <p:cNvSpPr>
            <a:spLocks noGrp="1"/>
          </p:cNvSpPr>
          <p:nvPr>
            <p:ph type="sldNum" sz="quarter" idx="5"/>
          </p:nvPr>
        </p:nvSpPr>
        <p:spPr>
          <a:noFill/>
        </p:spPr>
        <p:txBody>
          <a:bodyPr/>
          <a:lstStyle/>
          <a:p>
            <a:fld id="{3E0E0537-8682-8E42-8477-6CDE7BB2F579}" type="slidenum">
              <a:rPr lang="en-US"/>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5538" name="Slide Image Placeholder 1"/>
          <p:cNvSpPr>
            <a:spLocks noGrp="1" noRot="1" noChangeAspect="1"/>
          </p:cNvSpPr>
          <p:nvPr>
            <p:ph type="sldImg"/>
          </p:nvPr>
        </p:nvSpPr>
        <p:spPr>
          <a:ln/>
        </p:spPr>
      </p:sp>
      <p:sp>
        <p:nvSpPr>
          <p:cNvPr id="65539" name="Notes Placeholder 2"/>
          <p:cNvSpPr>
            <a:spLocks noGrp="1"/>
          </p:cNvSpPr>
          <p:nvPr>
            <p:ph type="body" idx="1"/>
          </p:nvPr>
        </p:nvSpPr>
        <p:spPr>
          <a:noFill/>
          <a:ln/>
        </p:spPr>
        <p:txBody>
          <a:bodyPr/>
          <a:lstStyle/>
          <a:p>
            <a:endParaRPr lang="en-US">
              <a:latin typeface="Arial" pitchFamily="-105" charset="0"/>
              <a:ea typeface="ＭＳ Ｐゴシック" pitchFamily="-105" charset="-128"/>
              <a:cs typeface="ＭＳ Ｐゴシック" pitchFamily="-105" charset="-128"/>
            </a:endParaRPr>
          </a:p>
        </p:txBody>
      </p:sp>
      <p:sp>
        <p:nvSpPr>
          <p:cNvPr id="65540" name="Slide Number Placeholder 3"/>
          <p:cNvSpPr>
            <a:spLocks noGrp="1"/>
          </p:cNvSpPr>
          <p:nvPr>
            <p:ph type="sldNum" sz="quarter" idx="5"/>
          </p:nvPr>
        </p:nvSpPr>
        <p:spPr>
          <a:noFill/>
        </p:spPr>
        <p:txBody>
          <a:bodyPr/>
          <a:lstStyle/>
          <a:p>
            <a:fld id="{CE988784-5DAB-9B44-8D4C-2499DABEA176}" type="slidenum">
              <a:rPr lang="en-US">
                <a:latin typeface="Arial" pitchFamily="-105" charset="0"/>
                <a:ea typeface="ＭＳ Ｐゴシック" pitchFamily="-105" charset="-128"/>
                <a:cs typeface="ＭＳ Ｐゴシック" pitchFamily="-105" charset="-128"/>
                <a:sym typeface="Arial" pitchFamily="-105" charset="0"/>
              </a:rPr>
              <a:pPr/>
              <a:t>16</a:t>
            </a:fld>
            <a:endParaRPr lang="en-US">
              <a:latin typeface="Arial" pitchFamily="-105" charset="0"/>
              <a:ea typeface="ＭＳ Ｐゴシック" pitchFamily="-105" charset="-128"/>
              <a:cs typeface="ＭＳ Ｐゴシック" pitchFamily="-105" charset="-128"/>
              <a:sym typeface="Arial" pitchFamily="-105"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a:noFill/>
          <a:ln/>
        </p:spPr>
        <p:txBody>
          <a:bodyPr/>
          <a:lstStyle/>
          <a:p>
            <a:endParaRPr lang="en-US" smtClean="0">
              <a:latin typeface="Arial" pitchFamily="-111"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noFill/>
          <a:ln/>
        </p:spPr>
        <p:txBody>
          <a:bodyPr/>
          <a:lstStyle/>
          <a:p>
            <a:endParaRPr lang="en-US" smtClean="0">
              <a:latin typeface="Arial" pitchFamily="-111"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5538" name="Slide Image Placeholder 1"/>
          <p:cNvSpPr>
            <a:spLocks noGrp="1" noRot="1" noChangeAspect="1"/>
          </p:cNvSpPr>
          <p:nvPr>
            <p:ph type="sldImg"/>
          </p:nvPr>
        </p:nvSpPr>
        <p:spPr>
          <a:ln/>
        </p:spPr>
      </p:sp>
      <p:sp>
        <p:nvSpPr>
          <p:cNvPr id="65539" name="Notes Placeholder 2"/>
          <p:cNvSpPr>
            <a:spLocks noGrp="1"/>
          </p:cNvSpPr>
          <p:nvPr>
            <p:ph type="body" idx="1"/>
          </p:nvPr>
        </p:nvSpPr>
        <p:spPr>
          <a:noFill/>
          <a:ln/>
        </p:spPr>
        <p:txBody>
          <a:bodyPr/>
          <a:lstStyle/>
          <a:p>
            <a:endParaRPr lang="en-US">
              <a:latin typeface="Arial" pitchFamily="-105" charset="0"/>
              <a:ea typeface="ＭＳ Ｐゴシック" pitchFamily="-105" charset="-128"/>
              <a:cs typeface="ＭＳ Ｐゴシック" pitchFamily="-105" charset="-128"/>
            </a:endParaRPr>
          </a:p>
        </p:txBody>
      </p:sp>
      <p:sp>
        <p:nvSpPr>
          <p:cNvPr id="65540" name="Slide Number Placeholder 3"/>
          <p:cNvSpPr>
            <a:spLocks noGrp="1"/>
          </p:cNvSpPr>
          <p:nvPr>
            <p:ph type="sldNum" sz="quarter" idx="5"/>
          </p:nvPr>
        </p:nvSpPr>
        <p:spPr>
          <a:noFill/>
        </p:spPr>
        <p:txBody>
          <a:bodyPr/>
          <a:lstStyle/>
          <a:p>
            <a:fld id="{AF9C2897-1E69-FA44-9CF4-CABE7780DEA5}" type="slidenum">
              <a:rPr lang="en-US">
                <a:latin typeface="Arial" pitchFamily="-105" charset="0"/>
                <a:ea typeface="ＭＳ Ｐゴシック" pitchFamily="-105" charset="-128"/>
                <a:cs typeface="ＭＳ Ｐゴシック" pitchFamily="-105" charset="-128"/>
                <a:sym typeface="Arial" pitchFamily="-105" charset="0"/>
              </a:rPr>
              <a:pPr/>
              <a:t>20</a:t>
            </a:fld>
            <a:endParaRPr lang="en-US">
              <a:latin typeface="Arial" pitchFamily="-105" charset="0"/>
              <a:ea typeface="ＭＳ Ｐゴシック" pitchFamily="-105" charset="-128"/>
              <a:cs typeface="ＭＳ Ｐゴシック" pitchFamily="-105" charset="-128"/>
              <a:sym typeface="Arial" pitchFamily="-105"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975299E3-E4E3-F84B-9F5E-79ED70B80958}" type="slidenum">
              <a:rPr lang="en-GB">
                <a:latin typeface="Arial" pitchFamily="-105" charset="0"/>
                <a:ea typeface="ＭＳ Ｐゴシック" pitchFamily="-105" charset="-128"/>
                <a:cs typeface="ＭＳ Ｐゴシック" pitchFamily="-105" charset="-128"/>
                <a:sym typeface="Arial" pitchFamily="-105" charset="0"/>
              </a:rPr>
              <a:pPr/>
              <a:t>21</a:t>
            </a:fld>
            <a:endParaRPr lang="en-GB">
              <a:latin typeface="Arial" pitchFamily="-105" charset="0"/>
              <a:ea typeface="ＭＳ Ｐゴシック" pitchFamily="-105" charset="-128"/>
              <a:cs typeface="ＭＳ Ｐゴシック" pitchFamily="-105" charset="-128"/>
              <a:sym typeface="Arial" pitchFamily="-105" charset="0"/>
            </a:endParaRPr>
          </a:p>
        </p:txBody>
      </p:sp>
      <p:sp>
        <p:nvSpPr>
          <p:cNvPr id="78851" name="Rectangle 1"/>
          <p:cNvSpPr>
            <a:spLocks noGrp="1" noRot="1" noChangeAspect="1" noChangeArrowheads="1"/>
          </p:cNvSpPr>
          <p:nvPr>
            <p:ph type="sldImg"/>
          </p:nvPr>
        </p:nvSpPr>
        <p:spPr>
          <a:solidFill>
            <a:srgbClr val="FFFFFF"/>
          </a:solidFill>
          <a:ln/>
        </p:spPr>
      </p:sp>
      <p:sp>
        <p:nvSpPr>
          <p:cNvPr id="78852" name="Rectangle 2"/>
          <p:cNvSpPr>
            <a:spLocks noGrp="1" noChangeArrowheads="1"/>
          </p:cNvSpPr>
          <p:nvPr>
            <p:ph type="body" idx="1"/>
          </p:nvPr>
        </p:nvSpPr>
        <p:spPr>
          <a:noFill/>
          <a:ln/>
        </p:spPr>
        <p:txBody>
          <a:bodyPr/>
          <a:lstStyle/>
          <a:p>
            <a:pPr eaLnBrk="1" hangingPunct="1"/>
            <a:r>
              <a:rPr lang="en-US" sz="3000">
                <a:latin typeface="Lucida Grande" pitchFamily="-105" charset="0"/>
                <a:ea typeface="ＭＳ Ｐゴシック" pitchFamily="-105" charset="-128"/>
                <a:cs typeface="ＭＳ Ｐゴシック" pitchFamily="-105" charset="-128"/>
                <a:sym typeface="Lucida Grande" pitchFamily="-105" charset="0"/>
              </a:rPr>
              <a:t>v</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a:noFill/>
          <a:ln/>
        </p:spPr>
        <p:txBody>
          <a:bodyPr/>
          <a:lstStyle/>
          <a:p>
            <a:r>
              <a:rPr lang="en-US" dirty="0" err="1"/>
              <a:t>Force.com</a:t>
            </a:r>
            <a:r>
              <a:rPr lang="en-US" dirty="0"/>
              <a:t> faster, easier and lower risk than traditional single-tenant platforms.</a:t>
            </a:r>
          </a:p>
          <a:p>
            <a:endParaRPr lang="en-US" dirty="0"/>
          </a:p>
          <a:p>
            <a:r>
              <a:rPr lang="en-US" dirty="0"/>
              <a:t>With </a:t>
            </a:r>
            <a:r>
              <a:rPr lang="en-US" dirty="0" err="1"/>
              <a:t>force.com</a:t>
            </a:r>
            <a:r>
              <a:rPr lang="en-US" dirty="0"/>
              <a:t> you can focus on innovation, not infrastructure. We believe that developers should be able to focus on building their applications vs. worrying about the hardware and software infrastructure required to run these applications. This approach allows IT organizations to build apps faster, with less resources and with no infrastructure impact.</a:t>
            </a:r>
          </a:p>
          <a:p>
            <a:endParaRPr lang="en-US" dirty="0"/>
          </a:p>
          <a:p>
            <a:r>
              <a:rPr lang="en-US" dirty="0"/>
              <a:t>The reason this is possible is because </a:t>
            </a:r>
            <a:r>
              <a:rPr lang="en-US" dirty="0" err="1"/>
              <a:t>force.com</a:t>
            </a:r>
            <a:r>
              <a:rPr lang="en-US" dirty="0"/>
              <a:t> provides all of the infrastructure, application and operational service required to build and run enterprise-class business applications. </a:t>
            </a:r>
          </a:p>
          <a:p>
            <a:endParaRPr lang="en-US" dirty="0"/>
          </a:p>
          <a:p>
            <a:r>
              <a:rPr lang="en-US" dirty="0"/>
              <a:t>There is no data center to manage … no hardware, storage or network to set up .. No backups or disaster recovery. We take care of all of this for you</a:t>
            </a:r>
          </a:p>
          <a:p>
            <a:endParaRPr lang="en-US" dirty="0"/>
          </a:p>
          <a:p>
            <a:r>
              <a:rPr lang="en-US" dirty="0"/>
              <a:t>We accelerate the development and deployment of your apps by proving many of the common application services or building blocks of enterprise apps as a service so you don’t have to re-build these for every app.</a:t>
            </a:r>
          </a:p>
          <a:p>
            <a:endParaRPr lang="en-US" dirty="0"/>
          </a:p>
          <a:p>
            <a:r>
              <a:rPr lang="en-US" dirty="0"/>
              <a:t>Additionally from an operational perspective, we handle all the performance tuning, software patches and updates, backup and disaster recovery. All of this comes as a service and requires zero customer effort or attention.</a:t>
            </a:r>
          </a:p>
          <a:p>
            <a:endParaRPr lang="en-US" dirty="0"/>
          </a:p>
          <a:p>
            <a:r>
              <a:rPr lang="en-US" dirty="0"/>
              <a:t>What all this means for you is that you can focus on your unique app vs. all of the hardware, software and operations required to run it. You focus on what’s unique: the data model, business logic and user interface of your app and we handle the rest.</a:t>
            </a:r>
          </a:p>
        </p:txBody>
      </p:sp>
      <p:sp>
        <p:nvSpPr>
          <p:cNvPr id="53252" name="Slide Number Placeholder 3"/>
          <p:cNvSpPr>
            <a:spLocks noGrp="1"/>
          </p:cNvSpPr>
          <p:nvPr>
            <p:ph type="sldNum" sz="quarter" idx="5"/>
          </p:nvPr>
        </p:nvSpPr>
        <p:spPr>
          <a:noFill/>
        </p:spPr>
        <p:txBody>
          <a:bodyPr/>
          <a:lstStyle/>
          <a:p>
            <a:fld id="{79E3237E-FE2F-294E-AC62-CC30DAFF924E}" type="slidenum">
              <a:rPr lang="en-US"/>
              <a:pPr/>
              <a:t>22</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a:noFill/>
          <a:ln/>
        </p:spPr>
        <p:txBody>
          <a:bodyPr/>
          <a:lstStyle/>
          <a:p>
            <a:r>
              <a:rPr lang="en-US" dirty="0"/>
              <a:t>What’s the impact of </a:t>
            </a:r>
            <a:r>
              <a:rPr lang="en-US" dirty="0" err="1"/>
              <a:t>force.com</a:t>
            </a:r>
            <a:r>
              <a:rPr lang="en-US" dirty="0"/>
              <a:t> and platform as a service on IT success?</a:t>
            </a:r>
          </a:p>
          <a:p>
            <a:endParaRPr lang="en-US" dirty="0"/>
          </a:p>
          <a:p>
            <a:r>
              <a:rPr lang="en-US" dirty="0"/>
              <a:t>One of our customers did a head to head evaluation of </a:t>
            </a:r>
            <a:r>
              <a:rPr lang="en-US" dirty="0" err="1"/>
              <a:t>force.com</a:t>
            </a:r>
            <a:r>
              <a:rPr lang="en-US" dirty="0"/>
              <a:t> vs. Microsoft .NET to find out. As a test they took a relatively straightforward app that tracked the licensing of brand assets including a worldwide workflow approval process and built this app on both platforms.</a:t>
            </a:r>
          </a:p>
          <a:p>
            <a:endParaRPr lang="en-US" dirty="0"/>
          </a:p>
          <a:p>
            <a:r>
              <a:rPr lang="en-US" dirty="0"/>
              <a:t>What they found was that building apps on </a:t>
            </a:r>
            <a:r>
              <a:rPr lang="en-US" dirty="0" err="1"/>
              <a:t>force.com</a:t>
            </a:r>
            <a:r>
              <a:rPr lang="en-US" dirty="0"/>
              <a:t> platform a) was dramatically faster, </a:t>
            </a:r>
            <a:r>
              <a:rPr lang="en-US" dirty="0" err="1"/>
              <a:t>b</a:t>
            </a:r>
            <a:r>
              <a:rPr lang="en-US" dirty="0"/>
              <a:t>) allowed their developers to focus their time on higher value activities and </a:t>
            </a:r>
            <a:r>
              <a:rPr lang="en-US" dirty="0" err="1"/>
              <a:t>c</a:t>
            </a:r>
            <a:r>
              <a:rPr lang="en-US" dirty="0"/>
              <a:t>) delivered a more functional app that was judged to be much easier to use.</a:t>
            </a:r>
          </a:p>
          <a:p>
            <a:endParaRPr lang="en-US" dirty="0"/>
          </a:p>
          <a:p>
            <a:r>
              <a:rPr lang="en-US" dirty="0"/>
              <a:t>The .NET application too 4,000 hours to develop while the </a:t>
            </a:r>
            <a:r>
              <a:rPr lang="en-US" dirty="0" err="1"/>
              <a:t>force.com</a:t>
            </a:r>
            <a:r>
              <a:rPr lang="en-US" dirty="0"/>
              <a:t> application took only 100 hours. The reason for this accelerated timeline was all of the hardware and software infrastructure that the </a:t>
            </a:r>
            <a:r>
              <a:rPr lang="en-US" dirty="0" err="1"/>
              <a:t>force.com</a:t>
            </a:r>
            <a:r>
              <a:rPr lang="en-US" dirty="0"/>
              <a:t> development team didn’t have to worry about. While the .Net team had to hand functionality like build an IT administration console, internationalization, authentication and audit history tracking, all of this came “for free” to the </a:t>
            </a:r>
            <a:r>
              <a:rPr lang="en-US" dirty="0" err="1"/>
              <a:t>force.com</a:t>
            </a:r>
            <a:r>
              <a:rPr lang="en-US" dirty="0"/>
              <a:t> developers. They simply had to configure these pre-built application services. Additionally, the </a:t>
            </a:r>
            <a:r>
              <a:rPr lang="en-US" dirty="0" err="1"/>
              <a:t>force.com</a:t>
            </a:r>
            <a:r>
              <a:rPr lang="en-US" dirty="0"/>
              <a:t> developers were able to add phase 2 application functionality like mobile device deployment and analytics which the .NET team did not have time to address.</a:t>
            </a:r>
          </a:p>
          <a:p>
            <a:endParaRPr lang="en-US" dirty="0"/>
          </a:p>
          <a:p>
            <a:r>
              <a:rPr lang="en-US" dirty="0"/>
              <a:t>Plus, the </a:t>
            </a:r>
            <a:r>
              <a:rPr lang="en-US" dirty="0" err="1"/>
              <a:t>force.com</a:t>
            </a:r>
            <a:r>
              <a:rPr lang="en-US" dirty="0"/>
              <a:t> application was able to leverage the built-in consumer web usability of our platform to deliver an app that end users scored more than twice as high from a usability perspective.</a:t>
            </a:r>
          </a:p>
          <a:p>
            <a:endParaRPr lang="en-US" dirty="0"/>
          </a:p>
          <a:p>
            <a:endParaRPr lang="en-US" dirty="0"/>
          </a:p>
          <a:p>
            <a:endParaRPr lang="en-US" dirty="0"/>
          </a:p>
        </p:txBody>
      </p:sp>
      <p:sp>
        <p:nvSpPr>
          <p:cNvPr id="55300" name="Slide Number Placeholder 3"/>
          <p:cNvSpPr>
            <a:spLocks noGrp="1"/>
          </p:cNvSpPr>
          <p:nvPr>
            <p:ph type="sldNum" sz="quarter" idx="5"/>
          </p:nvPr>
        </p:nvSpPr>
        <p:spPr>
          <a:noFill/>
        </p:spPr>
        <p:txBody>
          <a:bodyPr/>
          <a:lstStyle/>
          <a:p>
            <a:fld id="{55383914-395F-2248-BCDB-E22E5D3946A0}" type="slidenum">
              <a:rPr lang="en-US"/>
              <a:pPr/>
              <a:t>23</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p:spPr>
      </p:sp>
      <p:sp>
        <p:nvSpPr>
          <p:cNvPr id="71683" name="Notes Placeholder 2"/>
          <p:cNvSpPr>
            <a:spLocks noGrp="1"/>
          </p:cNvSpPr>
          <p:nvPr>
            <p:ph type="body" idx="1"/>
          </p:nvPr>
        </p:nvSpPr>
        <p:spPr>
          <a:noFill/>
          <a:ln/>
        </p:spPr>
        <p:txBody>
          <a:bodyPr/>
          <a:lstStyle/>
          <a:p>
            <a:r>
              <a:rPr lang="en-US"/>
              <a:t>Papa Murphy’s needed to track and manage over 900 franchises across the country. The business was rapidly growing and finding locations for new franchise construction, monitoring franchise performance and measuring franchise customers’ satisfaction was critical.</a:t>
            </a:r>
          </a:p>
          <a:p>
            <a:endParaRPr lang="en-US"/>
          </a:p>
          <a:p>
            <a:r>
              <a:rPr lang="en-US"/>
              <a:t>The project success factors including limited infrastructure at each of the separately owned franchises, full mobile access for users that spent a majority of their time on the road, central management and administration, and rapid time to value. </a:t>
            </a:r>
          </a:p>
          <a:p>
            <a:endParaRPr lang="en-US"/>
          </a:p>
          <a:p>
            <a:r>
              <a:rPr lang="en-US"/>
              <a:t>After careful evaluation of all other options, Papa Murphy’s decided on the Force.com platform. They built several custom applications to track the franchise locations, new construction sites, and customer satisfaction and marketing support for each franchise. The result is a development platform that can grow with their needs, aggregates all data into easily understandable reports and graphs, and can be deployed instantly via browsers, mobile devices, and new franchise locations.   </a:t>
            </a:r>
          </a:p>
        </p:txBody>
      </p:sp>
      <p:sp>
        <p:nvSpPr>
          <p:cNvPr id="71684" name="Slide Number Placeholder 3"/>
          <p:cNvSpPr>
            <a:spLocks noGrp="1"/>
          </p:cNvSpPr>
          <p:nvPr>
            <p:ph type="sldNum" sz="quarter" idx="5"/>
          </p:nvPr>
        </p:nvSpPr>
        <p:spPr>
          <a:noFill/>
        </p:spPr>
        <p:txBody>
          <a:bodyPr/>
          <a:lstStyle/>
          <a:p>
            <a:fld id="{DB4B79DB-813C-334D-972D-D104BC1085AA}" type="slidenum">
              <a:rPr lang="en-US"/>
              <a:pPr/>
              <a:t>24</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a:noFill/>
          <a:ln/>
        </p:spPr>
        <p:txBody>
          <a:bodyPr/>
          <a:lstStyle/>
          <a:p>
            <a:r>
              <a:rPr lang="en-US" dirty="0" smtClean="0"/>
              <a:t>You can build new applications or customize existing applications through a combination of point and click configuration of our application services or by running your code on our service.</a:t>
            </a:r>
          </a:p>
          <a:p>
            <a:endParaRPr lang="en-US" dirty="0" smtClean="0"/>
          </a:p>
          <a:p>
            <a:r>
              <a:rPr lang="en-US" dirty="0" smtClean="0"/>
              <a:t>Lets take a minute to drill into some of these application services components. </a:t>
            </a:r>
            <a:r>
              <a:rPr lang="en-US" dirty="0" err="1" smtClean="0"/>
              <a:t>Force.com</a:t>
            </a:r>
            <a:r>
              <a:rPr lang="en-US" dirty="0" smtClean="0"/>
              <a:t> comes with many of the building blocks that make up enterprise business apps.  All of these components are pre-built for you. You configure these to fit your specific applications vs. building this functionality yourself from the ground up or engaging in a costly, time consuming integration process with multiple third party components.</a:t>
            </a:r>
          </a:p>
          <a:p>
            <a:endParaRPr lang="en-US" dirty="0" smtClean="0"/>
          </a:p>
          <a:p>
            <a:r>
              <a:rPr lang="en-US" dirty="0" smtClean="0"/>
              <a:t>We provide a database so you can build any data model. Web services integration is hard-wired into all of your apps. Everything you build is instantly accessible through our web services API the minute its built and deployed</a:t>
            </a:r>
          </a:p>
          <a:p>
            <a:endParaRPr lang="en-US" dirty="0" smtClean="0"/>
          </a:p>
          <a:p>
            <a:r>
              <a:rPr lang="en-US" dirty="0" smtClean="0"/>
              <a:t>Use our workflow engine to create sophisticated workflows and approval processes without writing a single line of code</a:t>
            </a:r>
          </a:p>
          <a:p>
            <a:endParaRPr lang="en-US" dirty="0" smtClean="0"/>
          </a:p>
          <a:p>
            <a:r>
              <a:rPr lang="en-US" dirty="0" smtClean="0"/>
              <a:t>Use our page layout editor to design user interface page layouts and data entry forms.</a:t>
            </a:r>
          </a:p>
          <a:p>
            <a:endParaRPr lang="en-US" dirty="0" smtClean="0"/>
          </a:p>
          <a:p>
            <a:r>
              <a:rPr lang="en-US" dirty="0" smtClean="0"/>
              <a:t>Because of the apps built on </a:t>
            </a:r>
            <a:r>
              <a:rPr lang="en-US" dirty="0" err="1" smtClean="0"/>
              <a:t>force.com</a:t>
            </a:r>
            <a:r>
              <a:rPr lang="en-US" dirty="0" smtClean="0"/>
              <a:t> leverage the platform’s reporting and analytics services, every app is immediately available for end-user reporting without any additional IT development effort.</a:t>
            </a:r>
          </a:p>
          <a:p>
            <a:endParaRPr lang="en-US" dirty="0" smtClean="0"/>
          </a:p>
          <a:p>
            <a:r>
              <a:rPr lang="en-US" dirty="0" smtClean="0"/>
              <a:t>We provide end user administration  services so you don’t have to build an IT-administration console. </a:t>
            </a:r>
          </a:p>
          <a:p>
            <a:endParaRPr lang="en-US" dirty="0" smtClean="0"/>
          </a:p>
          <a:p>
            <a:r>
              <a:rPr lang="en-US" dirty="0" smtClean="0"/>
              <a:t>Powerful access control and security services allow you to configure any type of application and data access rules into your apps</a:t>
            </a:r>
          </a:p>
          <a:p>
            <a:endParaRPr lang="en-US" dirty="0" smtClean="0"/>
          </a:p>
          <a:p>
            <a:r>
              <a:rPr lang="en-US" dirty="0" smtClean="0"/>
              <a:t>Plus. All </a:t>
            </a:r>
            <a:r>
              <a:rPr lang="en-US" dirty="0" err="1" smtClean="0"/>
              <a:t>force.com</a:t>
            </a:r>
            <a:r>
              <a:rPr lang="en-US" dirty="0" smtClean="0"/>
              <a:t> apps are automatically ready for global deployments as multi-currency and multi-currency capabilities come from free with the platform with no additional development effort.</a:t>
            </a:r>
          </a:p>
          <a:p>
            <a:endParaRPr lang="en-US" dirty="0" smtClean="0"/>
          </a:p>
          <a:p>
            <a:endParaRPr lang="en-US" dirty="0" smtClean="0"/>
          </a:p>
          <a:p>
            <a:endParaRPr lang="en-US" dirty="0" smtClean="0"/>
          </a:p>
          <a:p>
            <a:endParaRPr lang="en-US" dirty="0">
              <a:latin typeface="Arial" pitchFamily="-105" charset="0"/>
              <a:ea typeface="ＭＳ Ｐゴシック" pitchFamily="-105" charset="-128"/>
              <a:cs typeface="ＭＳ Ｐゴシック" pitchFamily="-105"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a:noFill/>
          <a:ln/>
        </p:spPr>
        <p:txBody>
          <a:bodyPr/>
          <a:lstStyle/>
          <a:p>
            <a:r>
              <a:rPr lang="en-US" dirty="0"/>
              <a:t>The </a:t>
            </a:r>
            <a:r>
              <a:rPr lang="en-US" dirty="0" err="1"/>
              <a:t>force.com</a:t>
            </a:r>
            <a:r>
              <a:rPr lang="en-US" dirty="0"/>
              <a:t> platform allows you to run your code on our service for two aspects of application customization or application development: building business logic and designing user interfaces.</a:t>
            </a:r>
          </a:p>
          <a:p>
            <a:endParaRPr lang="en-US" dirty="0"/>
          </a:p>
          <a:p>
            <a:r>
              <a:rPr lang="en-US" dirty="0"/>
              <a:t>The Apex programming language</a:t>
            </a:r>
            <a:r>
              <a:rPr lang="en-US" dirty="0" smtClean="0"/>
              <a:t> allows you to create highly sophisticated programmatic business logic that runs entirely on our service. You can define triggers to run custom rules before data is inserted, updated or deleted; define virtually any data validation rule, make </a:t>
            </a:r>
            <a:r>
              <a:rPr lang="en-US" dirty="0"/>
              <a:t>call-outs to other web services or even build your own new web services that can be consumed by other systems.</a:t>
            </a:r>
          </a:p>
          <a:p>
            <a:endParaRPr lang="en-US" dirty="0"/>
          </a:p>
          <a:p>
            <a:r>
              <a:rPr lang="en-US" dirty="0" err="1"/>
              <a:t>Visualforce</a:t>
            </a:r>
            <a:r>
              <a:rPr lang="en-US" dirty="0"/>
              <a:t> is a revolutionary technology that lets you design and run any user interface on our service using standard web technologies like HTML, JavaScript and Flex. Plus, we’ve taken all of the UI building blocks of our award-winning CRM applications and packaged them up as UI components that you can leverage for you custom applications. Its never been easier to build new applications that are as easy to use and widely adopted as </a:t>
            </a:r>
            <a:r>
              <a:rPr lang="en-US" dirty="0" err="1"/>
              <a:t>Salesforce</a:t>
            </a:r>
            <a:r>
              <a:rPr lang="en-US" dirty="0"/>
              <a:t> CRM.</a:t>
            </a:r>
          </a:p>
        </p:txBody>
      </p:sp>
      <p:sp>
        <p:nvSpPr>
          <p:cNvPr id="57348" name="Slide Number Placeholder 3"/>
          <p:cNvSpPr>
            <a:spLocks noGrp="1"/>
          </p:cNvSpPr>
          <p:nvPr>
            <p:ph type="sldNum" sz="quarter" idx="5"/>
          </p:nvPr>
        </p:nvSpPr>
        <p:spPr>
          <a:noFill/>
        </p:spPr>
        <p:txBody>
          <a:bodyPr/>
          <a:lstStyle/>
          <a:p>
            <a:fld id="{DBF0522B-93C2-A344-881E-0BCD495736C3}" type="slidenum">
              <a:rPr lang="en-US"/>
              <a:pPr/>
              <a:t>26</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a:noFill/>
          <a:ln/>
        </p:spPr>
        <p:txBody>
          <a:bodyPr/>
          <a:lstStyle/>
          <a:p>
            <a:r>
              <a:rPr lang="en-US"/>
              <a:t>Force.com provides a complete set of developer tools for all of your application development and customization needs.</a:t>
            </a:r>
          </a:p>
          <a:p>
            <a:endParaRPr lang="en-US"/>
          </a:p>
          <a:p>
            <a:r>
              <a:rPr lang="en-US"/>
              <a:t>This is all made possible by our metadata APIs which provide programmatic access to the metadata that defines both your custom apps and the customizations your organization has made to packaged applications.</a:t>
            </a:r>
          </a:p>
          <a:p>
            <a:r>
              <a:rPr lang="en-US"/>
              <a:t/>
            </a:r>
            <a:br>
              <a:rPr lang="en-US"/>
            </a:br>
            <a:r>
              <a:rPr lang="en-US"/>
              <a:t>Force.com sandbox allows you to instantly deploy multiple environments to support all of your development, test, staging and training environment requirements.</a:t>
            </a:r>
          </a:p>
          <a:p>
            <a:endParaRPr lang="en-US"/>
          </a:p>
          <a:p>
            <a:r>
              <a:rPr lang="en-US"/>
              <a:t>The Eclipse force.com IDE delivers a full integrated development environment that your developers can use to interact with custom applications and app-customizations at the code-level.  Additionally, you use the IDE to manage the process of migrating changes, customizations, integrations and whole applications between your environments. Plus with Force.com code share you can easily integrate with source code control systems and collaborate with teams of developers working on common projects.</a:t>
            </a:r>
          </a:p>
          <a:p>
            <a:endParaRPr lang="en-US"/>
          </a:p>
          <a:p>
            <a:endParaRPr lang="en-US"/>
          </a:p>
        </p:txBody>
      </p:sp>
      <p:sp>
        <p:nvSpPr>
          <p:cNvPr id="61444" name="Slide Number Placeholder 3"/>
          <p:cNvSpPr>
            <a:spLocks noGrp="1"/>
          </p:cNvSpPr>
          <p:nvPr>
            <p:ph type="sldNum" sz="quarter" idx="5"/>
          </p:nvPr>
        </p:nvSpPr>
        <p:spPr>
          <a:noFill/>
        </p:spPr>
        <p:txBody>
          <a:bodyPr/>
          <a:lstStyle/>
          <a:p>
            <a:fld id="{6444325E-BA83-0847-A7DE-3B9514111CC5}" type="slidenum">
              <a:rPr lang="en-GB"/>
              <a:pPr/>
              <a:t>27</a:t>
            </a:fld>
            <a:endParaRPr lang="en-GB"/>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0"/>
              </a:spcBef>
              <a:spcAft>
                <a:spcPct val="0"/>
              </a:spcAft>
              <a:buClrTx/>
              <a:buSzTx/>
              <a:buFontTx/>
              <a:buNone/>
              <a:tabLst/>
              <a:defRPr/>
            </a:pPr>
            <a:r>
              <a:rPr lang="en-US" sz="800" dirty="0" smtClean="0">
                <a:latin typeface="Lucida Grande" pitchFamily="-111" charset="0"/>
                <a:ea typeface="ＭＳ Ｐゴシック" pitchFamily="-111" charset="-128"/>
                <a:cs typeface="ＭＳ Ｐゴシック" pitchFamily="-111" charset="-128"/>
                <a:sym typeface="Lucida Grande" pitchFamily="-111" charset="0"/>
              </a:rPr>
              <a:t>One of the most interesting </a:t>
            </a:r>
            <a:r>
              <a:rPr lang="en-US" sz="800" dirty="0" err="1" smtClean="0">
                <a:latin typeface="Lucida Grande" pitchFamily="-111" charset="0"/>
                <a:ea typeface="ＭＳ Ｐゴシック" pitchFamily="-111" charset="-128"/>
                <a:cs typeface="ＭＳ Ｐゴシック" pitchFamily="-111" charset="-128"/>
                <a:sym typeface="Lucida Grande" pitchFamily="-111" charset="0"/>
              </a:rPr>
              <a:t>force.com</a:t>
            </a:r>
            <a:r>
              <a:rPr lang="en-US" sz="800" dirty="0" smtClean="0">
                <a:latin typeface="Lucida Grande" pitchFamily="-111" charset="0"/>
                <a:ea typeface="ＭＳ Ｐゴシック" pitchFamily="-111" charset="-128"/>
                <a:cs typeface="ＭＳ Ｐゴシック" pitchFamily="-111" charset="-128"/>
                <a:sym typeface="Lucida Grande" pitchFamily="-111" charset="0"/>
              </a:rPr>
              <a:t> success stories is a company called CODA. CODA is the 2</a:t>
            </a:r>
            <a:r>
              <a:rPr lang="en-US" sz="800" baseline="30000" dirty="0" smtClean="0">
                <a:latin typeface="Lucida Grande" pitchFamily="-111" charset="0"/>
                <a:ea typeface="ＭＳ Ｐゴシック" pitchFamily="-111" charset="-128"/>
                <a:cs typeface="ＭＳ Ｐゴシック" pitchFamily="-111" charset="-128"/>
                <a:sym typeface="Lucida Grande" pitchFamily="-111" charset="0"/>
              </a:rPr>
              <a:t>nd</a:t>
            </a:r>
            <a:r>
              <a:rPr lang="en-US" sz="800" dirty="0" smtClean="0">
                <a:latin typeface="Lucida Grande" pitchFamily="-111" charset="0"/>
                <a:ea typeface="ＭＳ Ｐゴシック" pitchFamily="-111" charset="-128"/>
                <a:cs typeface="ＭＳ Ｐゴシック" pitchFamily="-111" charset="-128"/>
                <a:sym typeface="Lucida Grande" pitchFamily="-111" charset="0"/>
              </a:rPr>
              <a:t> largest software company in Europe and has been offering ERP applications for the past 20 years. They began an initiative last year to migrate their client/server software suite to a software as a service model. Instead of spending  the vast sums of money and time required to build up a new </a:t>
            </a:r>
            <a:r>
              <a:rPr lang="en-US" sz="800" dirty="0" err="1" smtClean="0">
                <a:latin typeface="Lucida Grande" pitchFamily="-111" charset="0"/>
                <a:ea typeface="ＭＳ Ｐゴシック" pitchFamily="-111" charset="-128"/>
                <a:cs typeface="ＭＳ Ｐゴシック" pitchFamily="-111" charset="-128"/>
                <a:sym typeface="Lucida Grande" pitchFamily="-111" charset="0"/>
              </a:rPr>
              <a:t>SaaS</a:t>
            </a:r>
            <a:r>
              <a:rPr lang="en-US" sz="800" dirty="0" smtClean="0">
                <a:latin typeface="Lucida Grande" pitchFamily="-111" charset="0"/>
                <a:ea typeface="ＭＳ Ｐゴシック" pitchFamily="-111" charset="-128"/>
                <a:cs typeface="ＭＳ Ｐゴシック" pitchFamily="-111" charset="-128"/>
                <a:sym typeface="Lucida Grande" pitchFamily="-111" charset="0"/>
              </a:rPr>
              <a:t> platform and infrastructure that would meet the requirements of their highly security conscious customer base, they decided to build their </a:t>
            </a:r>
            <a:r>
              <a:rPr lang="en-US" sz="800" dirty="0" err="1" smtClean="0">
                <a:latin typeface="Lucida Grande" pitchFamily="-111" charset="0"/>
                <a:ea typeface="ＭＳ Ｐゴシック" pitchFamily="-111" charset="-128"/>
                <a:cs typeface="ＭＳ Ｐゴシック" pitchFamily="-111" charset="-128"/>
                <a:sym typeface="Lucida Grande" pitchFamily="-111" charset="0"/>
              </a:rPr>
              <a:t>SaaS</a:t>
            </a:r>
            <a:r>
              <a:rPr lang="en-US" sz="800" dirty="0" smtClean="0">
                <a:latin typeface="Lucida Grande" pitchFamily="-111" charset="0"/>
                <a:ea typeface="ＭＳ Ｐゴシック" pitchFamily="-111" charset="-128"/>
                <a:cs typeface="ＭＳ Ｐゴシック" pitchFamily="-111" charset="-128"/>
                <a:sym typeface="Lucida Grande" pitchFamily="-111" charset="0"/>
              </a:rPr>
              <a:t> strategy on </a:t>
            </a:r>
            <a:r>
              <a:rPr lang="en-US" sz="800" dirty="0" err="1" smtClean="0">
                <a:latin typeface="Lucida Grande" pitchFamily="-111" charset="0"/>
                <a:ea typeface="ＭＳ Ｐゴシック" pitchFamily="-111" charset="-128"/>
                <a:cs typeface="ＭＳ Ｐゴシック" pitchFamily="-111" charset="-128"/>
                <a:sym typeface="Lucida Grande" pitchFamily="-111" charset="0"/>
              </a:rPr>
              <a:t>Force.com</a:t>
            </a:r>
            <a:r>
              <a:rPr lang="en-US" sz="800" dirty="0" smtClean="0">
                <a:latin typeface="Lucida Grande" pitchFamily="-111" charset="0"/>
                <a:ea typeface="ＭＳ Ｐゴシック" pitchFamily="-111" charset="-128"/>
                <a:cs typeface="ＭＳ Ｐゴシック" pitchFamily="-111" charset="-128"/>
                <a:sym typeface="Lucida Grande" pitchFamily="-111" charset="0"/>
              </a:rPr>
              <a:t>; leveraging our platform and all of our investments instead of building this on their on. This resulted in a tremendous go-to-market advantage as they were able to build a complete general ledger financials application natively on </a:t>
            </a:r>
            <a:r>
              <a:rPr lang="en-US" sz="800" dirty="0" err="1" smtClean="0">
                <a:latin typeface="Lucida Grande" pitchFamily="-111" charset="0"/>
                <a:ea typeface="ＭＳ Ｐゴシック" pitchFamily="-111" charset="-128"/>
                <a:cs typeface="ＭＳ Ｐゴシック" pitchFamily="-111" charset="-128"/>
                <a:sym typeface="Lucida Grande" pitchFamily="-111" charset="0"/>
              </a:rPr>
              <a:t>force.com</a:t>
            </a:r>
            <a:r>
              <a:rPr lang="en-US" sz="800" dirty="0" smtClean="0">
                <a:latin typeface="Lucida Grande" pitchFamily="-111" charset="0"/>
                <a:ea typeface="ＭＳ Ｐゴシック" pitchFamily="-111" charset="-128"/>
                <a:cs typeface="ＭＳ Ｐゴシック" pitchFamily="-111" charset="-128"/>
                <a:sym typeface="Lucida Grande" pitchFamily="-111" charset="0"/>
              </a:rPr>
              <a:t> in only 7 months. This is a testament both to the creativity of the engineers at CODA but also to the flexibility of the </a:t>
            </a:r>
            <a:r>
              <a:rPr lang="en-US" sz="800" dirty="0" err="1" smtClean="0">
                <a:latin typeface="Lucida Grande" pitchFamily="-111" charset="0"/>
                <a:ea typeface="ＭＳ Ｐゴシック" pitchFamily="-111" charset="-128"/>
                <a:cs typeface="ＭＳ Ｐゴシック" pitchFamily="-111" charset="-128"/>
                <a:sym typeface="Lucida Grande" pitchFamily="-111" charset="0"/>
              </a:rPr>
              <a:t>force.com</a:t>
            </a:r>
            <a:r>
              <a:rPr lang="en-US" sz="800" dirty="0" smtClean="0">
                <a:latin typeface="Lucida Grande" pitchFamily="-111" charset="0"/>
                <a:ea typeface="ＭＳ Ｐゴシック" pitchFamily="-111" charset="-128"/>
                <a:cs typeface="ＭＳ Ｐゴシック" pitchFamily="-111" charset="-128"/>
                <a:sym typeface="Lucida Grande" pitchFamily="-111" charset="0"/>
              </a:rPr>
              <a:t> platform to power any type of sophisticated business application</a:t>
            </a:r>
          </a:p>
          <a:p>
            <a:pPr marL="0" marR="0" indent="0" algn="l" defTabSz="914400" rtl="0" eaLnBrk="0" fontAlgn="base" latinLnBrk="0" hangingPunct="0">
              <a:lnSpc>
                <a:spcPct val="100000"/>
              </a:lnSpc>
              <a:spcBef>
                <a:spcPct val="0"/>
              </a:spcBef>
              <a:spcAft>
                <a:spcPct val="0"/>
              </a:spcAft>
              <a:buClrTx/>
              <a:buSzTx/>
              <a:buFontTx/>
              <a:buNone/>
              <a:tabLst/>
              <a:defRPr/>
            </a:pPr>
            <a:endParaRPr lang="en-US" sz="800" dirty="0" smtClean="0">
              <a:latin typeface="Lucida Grande" pitchFamily="-111" charset="0"/>
              <a:ea typeface="ＭＳ Ｐゴシック" pitchFamily="-111" charset="-128"/>
              <a:cs typeface="ＭＳ Ｐゴシック" pitchFamily="-111" charset="-128"/>
              <a:sym typeface="Lucida Grande" pitchFamily="-111" charset="0"/>
            </a:endParaRPr>
          </a:p>
          <a:p>
            <a:pPr marL="0" marR="0" indent="0" algn="l" defTabSz="914400" rtl="0" eaLnBrk="0" fontAlgn="base" latinLnBrk="0" hangingPunct="0">
              <a:lnSpc>
                <a:spcPct val="100000"/>
              </a:lnSpc>
              <a:spcBef>
                <a:spcPct val="0"/>
              </a:spcBef>
              <a:spcAft>
                <a:spcPct val="0"/>
              </a:spcAft>
              <a:buClrTx/>
              <a:buSzTx/>
              <a:buFontTx/>
              <a:buNone/>
              <a:tabLst/>
              <a:defRPr/>
            </a:pPr>
            <a:r>
              <a:rPr lang="en-US" sz="800" dirty="0" smtClean="0">
                <a:latin typeface="Lucida Grande" pitchFamily="-111" charset="0"/>
                <a:ea typeface="ＭＳ Ｐゴシック" pitchFamily="-111" charset="-128"/>
                <a:cs typeface="ＭＳ Ｐゴシック" pitchFamily="-111" charset="-128"/>
                <a:sym typeface="Lucida Grande" pitchFamily="-111" charset="0"/>
              </a:rPr>
              <a:t>IKEA, Avis, HSBC,</a:t>
            </a:r>
            <a:r>
              <a:rPr lang="en-US" sz="800" baseline="0" dirty="0" smtClean="0">
                <a:latin typeface="Lucida Grande" pitchFamily="-111" charset="0"/>
                <a:ea typeface="ＭＳ Ｐゴシック" pitchFamily="-111" charset="-128"/>
                <a:cs typeface="ＭＳ Ｐゴシック" pitchFamily="-111" charset="-128"/>
                <a:sym typeface="Lucida Grande" pitchFamily="-111" charset="0"/>
              </a:rPr>
              <a:t> Unilever are customers of Coda</a:t>
            </a:r>
            <a:endParaRPr lang="en-US" sz="800" dirty="0" smtClean="0">
              <a:latin typeface="Lucida Grande" pitchFamily="-111" charset="0"/>
              <a:ea typeface="ＭＳ Ｐゴシック" pitchFamily="-111" charset="-128"/>
              <a:cs typeface="ＭＳ Ｐゴシック" pitchFamily="-111" charset="-128"/>
              <a:sym typeface="Lucida Grande" pitchFamily="-111" charset="0"/>
            </a:endParaRPr>
          </a:p>
          <a:p>
            <a:endParaRPr lang="en-US" dirty="0"/>
          </a:p>
        </p:txBody>
      </p:sp>
      <p:sp>
        <p:nvSpPr>
          <p:cNvPr id="4" name="Slide Number Placeholder 3"/>
          <p:cNvSpPr>
            <a:spLocks noGrp="1"/>
          </p:cNvSpPr>
          <p:nvPr>
            <p:ph type="sldNum" sz="quarter" idx="10"/>
          </p:nvPr>
        </p:nvSpPr>
        <p:spPr/>
        <p:txBody>
          <a:bodyPr/>
          <a:lstStyle/>
          <a:p>
            <a:pPr>
              <a:defRPr/>
            </a:pPr>
            <a:fld id="{4EFEDC53-7B86-1843-AB2F-98BF70AA9DF5}" type="slidenum">
              <a:rPr lang="en-GB" smtClean="0"/>
              <a:pPr>
                <a:defRPr/>
              </a:pPr>
              <a:t>32</a:t>
            </a:fld>
            <a:endParaRPr lang="en-GB"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a:noFill/>
          <a:ln/>
        </p:spPr>
        <p:txBody>
          <a:bodyPr/>
          <a:lstStyle/>
          <a:p>
            <a:r>
              <a:rPr lang="en-US"/>
              <a:t>We’re seeing tremendous growth in native force.com ISV applications in every business applications category. ERP and Finance apps from companies like CODA and Datasul are extending the success of the software as a service model to back office business processes. We’re seeing new applications in sales, contract management, HR and even industry-specific applications like Verticals on-demand targeting the pharmaceutical industry.</a:t>
            </a:r>
          </a:p>
        </p:txBody>
      </p:sp>
      <p:sp>
        <p:nvSpPr>
          <p:cNvPr id="67588" name="Slide Number Placeholder 3"/>
          <p:cNvSpPr>
            <a:spLocks noGrp="1"/>
          </p:cNvSpPr>
          <p:nvPr>
            <p:ph type="sldNum" sz="quarter" idx="5"/>
          </p:nvPr>
        </p:nvSpPr>
        <p:spPr>
          <a:noFill/>
        </p:spPr>
        <p:txBody>
          <a:bodyPr/>
          <a:lstStyle/>
          <a:p>
            <a:fld id="{D8C9AA49-D332-404F-A32F-3F01A4FD6AAB}" type="slidenum">
              <a:rPr lang="en-US"/>
              <a:pPr/>
              <a:t>33</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p:spPr>
        <p:txBody>
          <a:bodyPr/>
          <a:lstStyle/>
          <a:p>
            <a:endParaRPr lang="en-US">
              <a:latin typeface="Arial" pitchFamily="-105" charset="0"/>
              <a:ea typeface="ＭＳ Ｐゴシック" pitchFamily="-105" charset="-128"/>
              <a:cs typeface="ＭＳ Ｐゴシック" pitchFamily="-105"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Cowen’s a great place. Blah blah blah.</a:t>
            </a:r>
            <a:endParaRPr lang="en-US" dirty="0"/>
          </a:p>
        </p:txBody>
      </p:sp>
      <p:sp>
        <p:nvSpPr>
          <p:cNvPr id="4" name="Slide Number Placeholder 3"/>
          <p:cNvSpPr>
            <a:spLocks noGrp="1"/>
          </p:cNvSpPr>
          <p:nvPr>
            <p:ph type="sldNum" sz="quarter" idx="10"/>
          </p:nvPr>
        </p:nvSpPr>
        <p:spPr/>
        <p:txBody>
          <a:bodyPr/>
          <a:lstStyle/>
          <a:p>
            <a:fld id="{F0653463-4725-2640-814B-A3ABDBB28127}" type="slidenum">
              <a:rPr lang="en-US" smtClean="0"/>
              <a:pPr/>
              <a:t>35</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Cowen is a world wide enterprise, with all of the needs that that entails. (time zones, latencies, etc)</a:t>
            </a:r>
          </a:p>
          <a:p>
            <a:endParaRPr lang="en-US" dirty="0" smtClean="0"/>
          </a:p>
          <a:p>
            <a:r>
              <a:rPr lang="en-US" dirty="0" smtClean="0"/>
              <a:t>I’ve been at Cowen for a little over a year. Prior to Cowen, I was responsible for Trading Systems</a:t>
            </a:r>
            <a:r>
              <a:rPr lang="en-US" baseline="0" dirty="0" smtClean="0"/>
              <a:t> at the New York Stock Exchange.</a:t>
            </a:r>
            <a:endParaRPr lang="en-US" dirty="0"/>
          </a:p>
        </p:txBody>
      </p:sp>
      <p:sp>
        <p:nvSpPr>
          <p:cNvPr id="4" name="Slide Number Placeholder 3"/>
          <p:cNvSpPr>
            <a:spLocks noGrp="1"/>
          </p:cNvSpPr>
          <p:nvPr>
            <p:ph type="sldNum" sz="quarter" idx="10"/>
          </p:nvPr>
        </p:nvSpPr>
        <p:spPr/>
        <p:txBody>
          <a:bodyPr/>
          <a:lstStyle/>
          <a:p>
            <a:fld id="{F0653463-4725-2640-814B-A3ABDBB28127}" type="slidenum">
              <a:rPr lang="en-US" smtClean="0"/>
              <a:pPr/>
              <a:t>36</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When I had been on the job at Cowen for about 4</a:t>
            </a:r>
            <a:r>
              <a:rPr lang="en-US" baseline="0" dirty="0" smtClean="0"/>
              <a:t> months, my boss asked me to articulate Cowen’s IT Strategy or Philosophy (so that he could tell our Board of Directors).</a:t>
            </a:r>
          </a:p>
          <a:p>
            <a:endParaRPr lang="en-US" baseline="0" dirty="0" smtClean="0"/>
          </a:p>
          <a:p>
            <a:r>
              <a:rPr lang="en-US" baseline="0" dirty="0" smtClean="0"/>
              <a:t>This is what I came up with.</a:t>
            </a:r>
            <a:endParaRPr lang="en-US" dirty="0"/>
          </a:p>
        </p:txBody>
      </p:sp>
      <p:sp>
        <p:nvSpPr>
          <p:cNvPr id="4" name="Slide Number Placeholder 3"/>
          <p:cNvSpPr>
            <a:spLocks noGrp="1"/>
          </p:cNvSpPr>
          <p:nvPr>
            <p:ph type="sldNum" sz="quarter" idx="10"/>
          </p:nvPr>
        </p:nvSpPr>
        <p:spPr/>
        <p:txBody>
          <a:bodyPr/>
          <a:lstStyle/>
          <a:p>
            <a:fld id="{F0653463-4725-2640-814B-A3ABDBB28127}" type="slidenum">
              <a:rPr lang="en-US" smtClean="0"/>
              <a:pPr/>
              <a:t>37</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Specifically, when thinking about where Cowen could add business value vs. where it would be commodity in nature, I came up with three themes</a:t>
            </a:r>
            <a:r>
              <a:rPr lang="en-US" baseline="0" dirty="0" smtClean="0"/>
              <a:t> that we need to think of for every project. Our goal is always employ at least two of them.</a:t>
            </a:r>
          </a:p>
          <a:p>
            <a:endParaRPr lang="en-US" baseline="0" dirty="0" smtClean="0"/>
          </a:p>
          <a:p>
            <a:r>
              <a:rPr lang="en-US" baseline="0" dirty="0" smtClean="0"/>
              <a:t>Explain each of the different themes and why it’s important.</a:t>
            </a:r>
            <a:endParaRPr lang="en-US" dirty="0"/>
          </a:p>
        </p:txBody>
      </p:sp>
      <p:sp>
        <p:nvSpPr>
          <p:cNvPr id="4" name="Slide Number Placeholder 3"/>
          <p:cNvSpPr>
            <a:spLocks noGrp="1"/>
          </p:cNvSpPr>
          <p:nvPr>
            <p:ph type="sldNum" sz="quarter" idx="10"/>
          </p:nvPr>
        </p:nvSpPr>
        <p:spPr/>
        <p:txBody>
          <a:bodyPr/>
          <a:lstStyle/>
          <a:p>
            <a:fld id="{F0653463-4725-2640-814B-A3ABDBB28127}" type="slidenum">
              <a:rPr lang="en-US" smtClean="0"/>
              <a:pPr/>
              <a:t>38</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Basic history of SFDC at Cowen. Replaced a legacy in-house developed system that couldn’t scale and didn’t provide all of the business functionality that was desired.</a:t>
            </a:r>
          </a:p>
          <a:p>
            <a:endParaRPr lang="en-US" dirty="0" smtClean="0"/>
          </a:p>
          <a:p>
            <a:r>
              <a:rPr lang="en-US" dirty="0" smtClean="0"/>
              <a:t>The Tier1CRM integration was key. It was this</a:t>
            </a:r>
            <a:r>
              <a:rPr lang="en-US" baseline="0" dirty="0" smtClean="0"/>
              <a:t> </a:t>
            </a:r>
            <a:r>
              <a:rPr lang="en-US" baseline="0" dirty="0" err="1" smtClean="0"/>
              <a:t>mashup</a:t>
            </a:r>
            <a:r>
              <a:rPr lang="en-US" baseline="0" dirty="0" smtClean="0"/>
              <a:t> that provided the extra functionality above and beyond the basic </a:t>
            </a:r>
            <a:r>
              <a:rPr lang="en-US" baseline="0" dirty="0" err="1" smtClean="0"/>
              <a:t>SalesForce</a:t>
            </a:r>
            <a:r>
              <a:rPr lang="en-US" baseline="0" dirty="0" smtClean="0"/>
              <a:t> capabilities that Cowen needs.</a:t>
            </a:r>
            <a:endParaRPr lang="en-US" dirty="0"/>
          </a:p>
        </p:txBody>
      </p:sp>
      <p:sp>
        <p:nvSpPr>
          <p:cNvPr id="4" name="Slide Number Placeholder 3"/>
          <p:cNvSpPr>
            <a:spLocks noGrp="1"/>
          </p:cNvSpPr>
          <p:nvPr>
            <p:ph type="sldNum" sz="quarter" idx="10"/>
          </p:nvPr>
        </p:nvSpPr>
        <p:spPr/>
        <p:txBody>
          <a:bodyPr/>
          <a:lstStyle/>
          <a:p>
            <a:fld id="{F0653463-4725-2640-814B-A3ABDBB28127}" type="slidenum">
              <a:rPr lang="en-US" smtClean="0"/>
              <a:pPr/>
              <a:t>39</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is the first project that came up where we employed the three themes when we looked for a solution. Initially chose to build ourselves,</a:t>
            </a:r>
            <a:r>
              <a:rPr lang="en-US" baseline="0" dirty="0" smtClean="0"/>
              <a:t> focusing on Open Source and Mobility as the two dominant themes.</a:t>
            </a:r>
            <a:endParaRPr lang="en-US" dirty="0"/>
          </a:p>
        </p:txBody>
      </p:sp>
      <p:sp>
        <p:nvSpPr>
          <p:cNvPr id="4" name="Slide Number Placeholder 3"/>
          <p:cNvSpPr>
            <a:spLocks noGrp="1"/>
          </p:cNvSpPr>
          <p:nvPr>
            <p:ph type="sldNum" sz="quarter" idx="10"/>
          </p:nvPr>
        </p:nvSpPr>
        <p:spPr/>
        <p:txBody>
          <a:bodyPr/>
          <a:lstStyle/>
          <a:p>
            <a:fld id="{F0653463-4725-2640-814B-A3ABDBB28127}" type="slidenum">
              <a:rPr lang="en-US" smtClean="0"/>
              <a:pPr/>
              <a:t>40</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 actually got through much of our user requirements phase when </a:t>
            </a:r>
            <a:r>
              <a:rPr lang="en-US" dirty="0" err="1" smtClean="0"/>
              <a:t>SalesForce</a:t>
            </a:r>
            <a:r>
              <a:rPr lang="en-US" dirty="0" smtClean="0"/>
              <a:t> introduced us to their Portal product. We evaluated the costs of continuing to build it ourselves – and then have to operate it ourselves vs. leveraging</a:t>
            </a:r>
            <a:r>
              <a:rPr lang="en-US" baseline="0" dirty="0" smtClean="0"/>
              <a:t> the ready-built product from </a:t>
            </a:r>
            <a:r>
              <a:rPr lang="en-US" baseline="0" dirty="0" err="1" smtClean="0"/>
              <a:t>SalesForce</a:t>
            </a:r>
            <a:r>
              <a:rPr lang="en-US" baseline="0" dirty="0" smtClean="0"/>
              <a:t>. We also found a way to get platform licenses for all of our users as part of the same transaction. This puts us on a great footing going forward.</a:t>
            </a:r>
            <a:endParaRPr lang="en-US" dirty="0"/>
          </a:p>
        </p:txBody>
      </p:sp>
      <p:sp>
        <p:nvSpPr>
          <p:cNvPr id="4" name="Slide Number Placeholder 3"/>
          <p:cNvSpPr>
            <a:spLocks noGrp="1"/>
          </p:cNvSpPr>
          <p:nvPr>
            <p:ph type="sldNum" sz="quarter" idx="10"/>
          </p:nvPr>
        </p:nvSpPr>
        <p:spPr/>
        <p:txBody>
          <a:bodyPr/>
          <a:lstStyle/>
          <a:p>
            <a:fld id="{F0653463-4725-2640-814B-A3ABDBB28127}" type="slidenum">
              <a:rPr lang="en-US" smtClean="0"/>
              <a:pPr/>
              <a:t>41</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Review the progression of </a:t>
            </a:r>
            <a:r>
              <a:rPr lang="en-US" dirty="0" err="1" smtClean="0"/>
              <a:t>Force.com</a:t>
            </a:r>
            <a:r>
              <a:rPr lang="en-US" dirty="0" smtClean="0"/>
              <a:t> usage and our plans going forward.</a:t>
            </a:r>
            <a:endParaRPr lang="en-US" dirty="0"/>
          </a:p>
        </p:txBody>
      </p:sp>
      <p:sp>
        <p:nvSpPr>
          <p:cNvPr id="4" name="Slide Number Placeholder 3"/>
          <p:cNvSpPr>
            <a:spLocks noGrp="1"/>
          </p:cNvSpPr>
          <p:nvPr>
            <p:ph type="sldNum" sz="quarter" idx="10"/>
          </p:nvPr>
        </p:nvSpPr>
        <p:spPr/>
        <p:txBody>
          <a:bodyPr/>
          <a:lstStyle/>
          <a:p>
            <a:fld id="{F0653463-4725-2640-814B-A3ABDBB28127}" type="slidenum">
              <a:rPr lang="en-US" smtClean="0"/>
              <a:pPr/>
              <a:t>42</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If able, run the demo on-line and live. If not, show the screen </a:t>
            </a:r>
            <a:r>
              <a:rPr lang="en-US" smtClean="0"/>
              <a:t>shot slides.</a:t>
            </a:r>
            <a:endParaRPr lang="en-US"/>
          </a:p>
        </p:txBody>
      </p:sp>
      <p:sp>
        <p:nvSpPr>
          <p:cNvPr id="4" name="Slide Number Placeholder 3"/>
          <p:cNvSpPr>
            <a:spLocks noGrp="1"/>
          </p:cNvSpPr>
          <p:nvPr>
            <p:ph type="sldNum" sz="quarter" idx="10"/>
          </p:nvPr>
        </p:nvSpPr>
        <p:spPr/>
        <p:txBody>
          <a:bodyPr/>
          <a:lstStyle/>
          <a:p>
            <a:fld id="{F0653463-4725-2640-814B-A3ABDBB28127}" type="slidenum">
              <a:rPr lang="en-US" smtClean="0"/>
              <a:pPr/>
              <a:t>43</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a:noFill/>
          <a:ln/>
        </p:spPr>
        <p:txBody>
          <a:bodyPr/>
          <a:lstStyle/>
          <a:p>
            <a:endParaRPr lang="en-US">
              <a:latin typeface="Arial" pitchFamily="-105" charset="0"/>
              <a:ea typeface="ＭＳ Ｐゴシック" pitchFamily="-105" charset="-128"/>
              <a:cs typeface="ＭＳ Ｐゴシック" pitchFamily="-105"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3"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3"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6.png"/><Relationship Id="rId3" Type="http://schemas.openxmlformats.org/officeDocument/2006/relationships/image" Target="../media/image8.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6.png"/><Relationship Id="rId3" Type="http://schemas.openxmlformats.org/officeDocument/2006/relationships/image" Target="../media/image8.pn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914" y="2130376"/>
            <a:ext cx="7772177" cy="1470074"/>
          </a:xfrm>
          <a:prstGeom prst="rect">
            <a:avLst/>
          </a:prstGeom>
        </p:spPr>
        <p:txBody>
          <a:bodyPr vert="horz" lIns="38111" tIns="19056" rIns="38111" bIns="19056"/>
          <a:lstStyle/>
          <a:p>
            <a:r>
              <a:rPr lang="en-GB" smtClean="0"/>
              <a:t>Click to edit Master title style</a:t>
            </a:r>
            <a:endParaRPr lang="en-US"/>
          </a:p>
        </p:txBody>
      </p:sp>
      <p:sp>
        <p:nvSpPr>
          <p:cNvPr id="3" name="Subtitle 2"/>
          <p:cNvSpPr>
            <a:spLocks noGrp="1"/>
          </p:cNvSpPr>
          <p:nvPr>
            <p:ph type="subTitle" idx="1"/>
          </p:nvPr>
        </p:nvSpPr>
        <p:spPr>
          <a:xfrm>
            <a:off x="1371823" y="3886202"/>
            <a:ext cx="6400354" cy="1752307"/>
          </a:xfrm>
          <a:prstGeom prst="rect">
            <a:avLst/>
          </a:prstGeom>
        </p:spPr>
        <p:txBody>
          <a:bodyPr vert="horz" lIns="38111" tIns="19056" rIns="38111" bIns="19056"/>
          <a:lstStyle>
            <a:lvl1pPr marL="0" indent="0" algn="ctr">
              <a:buNone/>
              <a:defRPr/>
            </a:lvl1pPr>
            <a:lvl2pPr marL="190556" indent="0" algn="ctr">
              <a:buNone/>
              <a:defRPr/>
            </a:lvl2pPr>
            <a:lvl3pPr marL="381112" indent="0" algn="ctr">
              <a:buNone/>
              <a:defRPr/>
            </a:lvl3pPr>
            <a:lvl4pPr marL="571667" indent="0" algn="ctr">
              <a:buNone/>
              <a:defRPr/>
            </a:lvl4pPr>
            <a:lvl5pPr marL="762224" indent="0" algn="ctr">
              <a:buNone/>
              <a:defRPr/>
            </a:lvl5pPr>
            <a:lvl6pPr marL="952779" indent="0" algn="ctr">
              <a:buNone/>
              <a:defRPr/>
            </a:lvl6pPr>
            <a:lvl7pPr marL="1143336" indent="0" algn="ctr">
              <a:buNone/>
              <a:defRPr/>
            </a:lvl7pPr>
            <a:lvl8pPr marL="1333891" indent="0" algn="ctr">
              <a:buNone/>
              <a:defRPr/>
            </a:lvl8pPr>
            <a:lvl9pPr marL="1524448" indent="0" algn="ctr">
              <a:buNone/>
              <a:defRPr/>
            </a:lvl9pPr>
          </a:lstStyle>
          <a:p>
            <a:r>
              <a:rPr lang="en-GB" smtClean="0"/>
              <a:t>Click to edit Master subtitle style</a:t>
            </a:r>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091" y="274320"/>
            <a:ext cx="8229823" cy="1143000"/>
          </a:xfrm>
          <a:prstGeom prst="rect">
            <a:avLst/>
          </a:prstGeom>
        </p:spPr>
        <p:txBody>
          <a:bodyPr vert="horz" lIns="38111" tIns="19056" rIns="38111" bIns="19056"/>
          <a:lstStyle/>
          <a:p>
            <a:r>
              <a:rPr lang="en-GB" smtClean="0"/>
              <a:t>Click to edit Master title style</a:t>
            </a:r>
            <a:endParaRPr lang="en-US"/>
          </a:p>
        </p:txBody>
      </p:sp>
      <p:sp>
        <p:nvSpPr>
          <p:cNvPr id="3" name="Content Placeholder 2"/>
          <p:cNvSpPr>
            <a:spLocks noGrp="1"/>
          </p:cNvSpPr>
          <p:nvPr>
            <p:ph idx="1"/>
          </p:nvPr>
        </p:nvSpPr>
        <p:spPr>
          <a:xfrm>
            <a:off x="457091" y="1600200"/>
            <a:ext cx="8229823" cy="4526280"/>
          </a:xfrm>
          <a:prstGeom prst="rect">
            <a:avLst/>
          </a:prstGeom>
        </p:spPr>
        <p:txBody>
          <a:bodyPr vert="horz" lIns="38111" tIns="19056" rIns="38111" bIns="19056"/>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191" y="4406704"/>
            <a:ext cx="7772735" cy="1361929"/>
          </a:xfrm>
          <a:prstGeom prst="rect">
            <a:avLst/>
          </a:prstGeom>
        </p:spPr>
        <p:txBody>
          <a:bodyPr vert="horz" lIns="38111" tIns="19056" rIns="38111" bIns="19056" anchor="t"/>
          <a:lstStyle>
            <a:lvl1pPr algn="l">
              <a:defRPr sz="1700" b="1" cap="all"/>
            </a:lvl1pPr>
          </a:lstStyle>
          <a:p>
            <a:r>
              <a:rPr lang="en-GB" smtClean="0"/>
              <a:t>Click to edit Master title style</a:t>
            </a:r>
            <a:endParaRPr lang="en-US"/>
          </a:p>
        </p:txBody>
      </p:sp>
      <p:sp>
        <p:nvSpPr>
          <p:cNvPr id="3" name="Text Placeholder 2"/>
          <p:cNvSpPr>
            <a:spLocks noGrp="1"/>
          </p:cNvSpPr>
          <p:nvPr>
            <p:ph type="body" idx="1"/>
          </p:nvPr>
        </p:nvSpPr>
        <p:spPr>
          <a:xfrm>
            <a:off x="722191" y="2906737"/>
            <a:ext cx="7772735" cy="1499968"/>
          </a:xfrm>
          <a:prstGeom prst="rect">
            <a:avLst/>
          </a:prstGeom>
        </p:spPr>
        <p:txBody>
          <a:bodyPr vert="horz" lIns="38111" tIns="19056" rIns="38111" bIns="19056" anchor="b"/>
          <a:lstStyle>
            <a:lvl1pPr marL="0" indent="0">
              <a:buNone/>
              <a:defRPr sz="800"/>
            </a:lvl1pPr>
            <a:lvl2pPr marL="190556" indent="0">
              <a:buNone/>
              <a:defRPr sz="800"/>
            </a:lvl2pPr>
            <a:lvl3pPr marL="381112" indent="0">
              <a:buNone/>
              <a:defRPr sz="700"/>
            </a:lvl3pPr>
            <a:lvl4pPr marL="571667" indent="0">
              <a:buNone/>
              <a:defRPr sz="600"/>
            </a:lvl4pPr>
            <a:lvl5pPr marL="762224" indent="0">
              <a:buNone/>
              <a:defRPr sz="600"/>
            </a:lvl5pPr>
            <a:lvl6pPr marL="952779" indent="0">
              <a:buNone/>
              <a:defRPr sz="600"/>
            </a:lvl6pPr>
            <a:lvl7pPr marL="1143336" indent="0">
              <a:buNone/>
              <a:defRPr sz="600"/>
            </a:lvl7pPr>
            <a:lvl8pPr marL="1333891" indent="0">
              <a:buNone/>
              <a:defRPr sz="600"/>
            </a:lvl8pPr>
            <a:lvl9pPr marL="1524448" indent="0">
              <a:buNone/>
              <a:defRPr sz="600"/>
            </a:lvl9pPr>
          </a:lstStyle>
          <a:p>
            <a:pPr lvl="0"/>
            <a:r>
              <a:rPr lang="en-GB" smtClean="0"/>
              <a:t>Click to edit Master text styles</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091" y="274320"/>
            <a:ext cx="8229823" cy="1143000"/>
          </a:xfrm>
          <a:prstGeom prst="rect">
            <a:avLst/>
          </a:prstGeom>
        </p:spPr>
        <p:txBody>
          <a:bodyPr vert="horz" lIns="38111" tIns="19056" rIns="38111" bIns="19056"/>
          <a:lstStyle/>
          <a:p>
            <a:r>
              <a:rPr lang="en-GB" smtClean="0"/>
              <a:t>Click to edit Master title style</a:t>
            </a:r>
            <a:endParaRPr lang="en-US"/>
          </a:p>
        </p:txBody>
      </p:sp>
      <p:sp>
        <p:nvSpPr>
          <p:cNvPr id="3" name="Content Placeholder 2"/>
          <p:cNvSpPr>
            <a:spLocks noGrp="1"/>
          </p:cNvSpPr>
          <p:nvPr>
            <p:ph sz="half" idx="1"/>
          </p:nvPr>
        </p:nvSpPr>
        <p:spPr>
          <a:xfrm>
            <a:off x="457089" y="1600200"/>
            <a:ext cx="4088122" cy="4526280"/>
          </a:xfrm>
          <a:prstGeom prst="rect">
            <a:avLst/>
          </a:prstGeom>
        </p:spPr>
        <p:txBody>
          <a:bodyPr vert="horz" lIns="38111" tIns="19056" rIns="38111" bIns="19056"/>
          <a:lstStyle>
            <a:lvl1pPr>
              <a:defRPr sz="1200"/>
            </a:lvl1pPr>
            <a:lvl2pPr>
              <a:defRPr sz="1000"/>
            </a:lvl2pPr>
            <a:lvl3pPr>
              <a:defRPr sz="800"/>
            </a:lvl3pPr>
            <a:lvl4pPr>
              <a:defRPr sz="800"/>
            </a:lvl4pPr>
            <a:lvl5pPr>
              <a:defRPr sz="800"/>
            </a:lvl5pPr>
            <a:lvl6pPr>
              <a:defRPr sz="800"/>
            </a:lvl6pPr>
            <a:lvl7pPr>
              <a:defRPr sz="800"/>
            </a:lvl7pPr>
            <a:lvl8pPr>
              <a:defRPr sz="800"/>
            </a:lvl8pPr>
            <a:lvl9pPr>
              <a:defRPr sz="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598791" y="1600200"/>
            <a:ext cx="4088123" cy="4526280"/>
          </a:xfrm>
          <a:prstGeom prst="rect">
            <a:avLst/>
          </a:prstGeom>
        </p:spPr>
        <p:txBody>
          <a:bodyPr vert="horz" lIns="38111" tIns="19056" rIns="38111" bIns="19056"/>
          <a:lstStyle>
            <a:lvl1pPr>
              <a:defRPr sz="1200"/>
            </a:lvl1pPr>
            <a:lvl2pPr>
              <a:defRPr sz="1000"/>
            </a:lvl2pPr>
            <a:lvl3pPr>
              <a:defRPr sz="800"/>
            </a:lvl3pPr>
            <a:lvl4pPr>
              <a:defRPr sz="800"/>
            </a:lvl4pPr>
            <a:lvl5pPr>
              <a:defRPr sz="800"/>
            </a:lvl5pPr>
            <a:lvl6pPr>
              <a:defRPr sz="800"/>
            </a:lvl6pPr>
            <a:lvl7pPr>
              <a:defRPr sz="800"/>
            </a:lvl7pPr>
            <a:lvl8pPr>
              <a:defRPr sz="800"/>
            </a:lvl8pPr>
            <a:lvl9pPr>
              <a:defRPr sz="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091" y="274320"/>
            <a:ext cx="8229823" cy="1143000"/>
          </a:xfrm>
          <a:prstGeom prst="rect">
            <a:avLst/>
          </a:prstGeom>
        </p:spPr>
        <p:txBody>
          <a:bodyPr vert="horz" lIns="38111" tIns="19056" rIns="38111" bIns="19056"/>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091" y="1535137"/>
            <a:ext cx="4040125" cy="640080"/>
          </a:xfrm>
          <a:prstGeom prst="rect">
            <a:avLst/>
          </a:prstGeom>
        </p:spPr>
        <p:txBody>
          <a:bodyPr vert="horz" lIns="38111" tIns="19056" rIns="38111" bIns="19056" anchor="b"/>
          <a:lstStyle>
            <a:lvl1pPr marL="0" indent="0">
              <a:buNone/>
              <a:defRPr sz="1000" b="1"/>
            </a:lvl1pPr>
            <a:lvl2pPr marL="190556" indent="0">
              <a:buNone/>
              <a:defRPr sz="800" b="1"/>
            </a:lvl2pPr>
            <a:lvl3pPr marL="381112" indent="0">
              <a:buNone/>
              <a:defRPr sz="800" b="1"/>
            </a:lvl3pPr>
            <a:lvl4pPr marL="571667" indent="0">
              <a:buNone/>
              <a:defRPr sz="700" b="1"/>
            </a:lvl4pPr>
            <a:lvl5pPr marL="762224" indent="0">
              <a:buNone/>
              <a:defRPr sz="700" b="1"/>
            </a:lvl5pPr>
            <a:lvl6pPr marL="952779" indent="0">
              <a:buNone/>
              <a:defRPr sz="700" b="1"/>
            </a:lvl6pPr>
            <a:lvl7pPr marL="1143336" indent="0">
              <a:buNone/>
              <a:defRPr sz="700" b="1"/>
            </a:lvl7pPr>
            <a:lvl8pPr marL="1333891" indent="0">
              <a:buNone/>
              <a:defRPr sz="700" b="1"/>
            </a:lvl8pPr>
            <a:lvl9pPr marL="1524448" indent="0">
              <a:buNone/>
              <a:defRPr sz="700" b="1"/>
            </a:lvl9pPr>
          </a:lstStyle>
          <a:p>
            <a:pPr lvl="0"/>
            <a:r>
              <a:rPr lang="en-GB" smtClean="0"/>
              <a:t>Click to edit Master text styles</a:t>
            </a:r>
          </a:p>
        </p:txBody>
      </p:sp>
      <p:sp>
        <p:nvSpPr>
          <p:cNvPr id="4" name="Content Placeholder 3"/>
          <p:cNvSpPr>
            <a:spLocks noGrp="1"/>
          </p:cNvSpPr>
          <p:nvPr>
            <p:ph sz="half" idx="2"/>
          </p:nvPr>
        </p:nvSpPr>
        <p:spPr>
          <a:xfrm>
            <a:off x="457091" y="2175219"/>
            <a:ext cx="4040125" cy="3951263"/>
          </a:xfrm>
          <a:prstGeom prst="rect">
            <a:avLst/>
          </a:prstGeom>
        </p:spPr>
        <p:txBody>
          <a:bodyPr vert="horz" lIns="38111" tIns="19056" rIns="38111" bIns="19056"/>
          <a:lstStyle>
            <a:lvl1pPr>
              <a:defRPr sz="1000"/>
            </a:lvl1pPr>
            <a:lvl2pPr>
              <a:defRPr sz="800"/>
            </a:lvl2pPr>
            <a:lvl3pPr>
              <a:defRPr sz="800"/>
            </a:lvl3pPr>
            <a:lvl4pPr>
              <a:defRPr sz="700"/>
            </a:lvl4pPr>
            <a:lvl5pPr>
              <a:defRPr sz="700"/>
            </a:lvl5pPr>
            <a:lvl6pPr>
              <a:defRPr sz="700"/>
            </a:lvl6pPr>
            <a:lvl7pPr>
              <a:defRPr sz="700"/>
            </a:lvl7pPr>
            <a:lvl8pPr>
              <a:defRPr sz="700"/>
            </a:lvl8pPr>
            <a:lvl9pPr>
              <a:defRPr sz="7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112" y="1535137"/>
            <a:ext cx="4041800" cy="640080"/>
          </a:xfrm>
          <a:prstGeom prst="rect">
            <a:avLst/>
          </a:prstGeom>
        </p:spPr>
        <p:txBody>
          <a:bodyPr vert="horz" lIns="38111" tIns="19056" rIns="38111" bIns="19056" anchor="b"/>
          <a:lstStyle>
            <a:lvl1pPr marL="0" indent="0">
              <a:buNone/>
              <a:defRPr sz="1000" b="1"/>
            </a:lvl1pPr>
            <a:lvl2pPr marL="190556" indent="0">
              <a:buNone/>
              <a:defRPr sz="800" b="1"/>
            </a:lvl2pPr>
            <a:lvl3pPr marL="381112" indent="0">
              <a:buNone/>
              <a:defRPr sz="800" b="1"/>
            </a:lvl3pPr>
            <a:lvl4pPr marL="571667" indent="0">
              <a:buNone/>
              <a:defRPr sz="700" b="1"/>
            </a:lvl4pPr>
            <a:lvl5pPr marL="762224" indent="0">
              <a:buNone/>
              <a:defRPr sz="700" b="1"/>
            </a:lvl5pPr>
            <a:lvl6pPr marL="952779" indent="0">
              <a:buNone/>
              <a:defRPr sz="700" b="1"/>
            </a:lvl6pPr>
            <a:lvl7pPr marL="1143336" indent="0">
              <a:buNone/>
              <a:defRPr sz="700" b="1"/>
            </a:lvl7pPr>
            <a:lvl8pPr marL="1333891" indent="0">
              <a:buNone/>
              <a:defRPr sz="700" b="1"/>
            </a:lvl8pPr>
            <a:lvl9pPr marL="1524448" indent="0">
              <a:buNone/>
              <a:defRPr sz="700" b="1"/>
            </a:lvl9pPr>
          </a:lstStyle>
          <a:p>
            <a:pPr lvl="0"/>
            <a:r>
              <a:rPr lang="en-GB" smtClean="0"/>
              <a:t>Click to edit Master text styles</a:t>
            </a:r>
          </a:p>
        </p:txBody>
      </p:sp>
      <p:sp>
        <p:nvSpPr>
          <p:cNvPr id="6" name="Content Placeholder 5"/>
          <p:cNvSpPr>
            <a:spLocks noGrp="1"/>
          </p:cNvSpPr>
          <p:nvPr>
            <p:ph sz="quarter" idx="4"/>
          </p:nvPr>
        </p:nvSpPr>
        <p:spPr>
          <a:xfrm>
            <a:off x="4645112" y="2175219"/>
            <a:ext cx="4041800" cy="3951263"/>
          </a:xfrm>
          <a:prstGeom prst="rect">
            <a:avLst/>
          </a:prstGeom>
        </p:spPr>
        <p:txBody>
          <a:bodyPr vert="horz" lIns="38111" tIns="19056" rIns="38111" bIns="19056"/>
          <a:lstStyle>
            <a:lvl1pPr>
              <a:defRPr sz="1000"/>
            </a:lvl1pPr>
            <a:lvl2pPr>
              <a:defRPr sz="800"/>
            </a:lvl2pPr>
            <a:lvl3pPr>
              <a:defRPr sz="800"/>
            </a:lvl3pPr>
            <a:lvl4pPr>
              <a:defRPr sz="700"/>
            </a:lvl4pPr>
            <a:lvl5pPr>
              <a:defRPr sz="700"/>
            </a:lvl5pPr>
            <a:lvl6pPr>
              <a:defRPr sz="700"/>
            </a:lvl6pPr>
            <a:lvl7pPr>
              <a:defRPr sz="700"/>
            </a:lvl7pPr>
            <a:lvl8pPr>
              <a:defRPr sz="700"/>
            </a:lvl8pPr>
            <a:lvl9pPr>
              <a:defRPr sz="7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091" y="274320"/>
            <a:ext cx="8229823" cy="1143000"/>
          </a:xfrm>
          <a:prstGeom prst="rect">
            <a:avLst/>
          </a:prstGeom>
        </p:spPr>
        <p:txBody>
          <a:bodyPr vert="horz" lIns="38111" tIns="19056" rIns="38111" bIns="19056"/>
          <a:lstStyle/>
          <a:p>
            <a:r>
              <a:rPr lang="en-GB" smtClean="0"/>
              <a:t>Click to edit Master title style</a:t>
            </a:r>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089" y="273441"/>
            <a:ext cx="3008188" cy="1161464"/>
          </a:xfrm>
          <a:prstGeom prst="rect">
            <a:avLst/>
          </a:prstGeom>
        </p:spPr>
        <p:txBody>
          <a:bodyPr vert="horz" lIns="38111" tIns="19056" rIns="38111" bIns="19056" anchor="b"/>
          <a:lstStyle>
            <a:lvl1pPr algn="l">
              <a:defRPr sz="800" b="1"/>
            </a:lvl1pPr>
          </a:lstStyle>
          <a:p>
            <a:r>
              <a:rPr lang="en-GB" smtClean="0"/>
              <a:t>Click to edit Master title style</a:t>
            </a:r>
            <a:endParaRPr lang="en-US"/>
          </a:p>
        </p:txBody>
      </p:sp>
      <p:sp>
        <p:nvSpPr>
          <p:cNvPr id="3" name="Content Placeholder 2"/>
          <p:cNvSpPr>
            <a:spLocks noGrp="1"/>
          </p:cNvSpPr>
          <p:nvPr>
            <p:ph idx="1"/>
          </p:nvPr>
        </p:nvSpPr>
        <p:spPr>
          <a:xfrm>
            <a:off x="3575224" y="273443"/>
            <a:ext cx="5111688" cy="5853039"/>
          </a:xfrm>
          <a:prstGeom prst="rect">
            <a:avLst/>
          </a:prstGeom>
        </p:spPr>
        <p:txBody>
          <a:bodyPr vert="horz" lIns="38111" tIns="19056" rIns="38111" bIns="19056"/>
          <a:lstStyle>
            <a:lvl1pPr>
              <a:defRPr sz="1300"/>
            </a:lvl1pPr>
            <a:lvl2pPr>
              <a:defRPr sz="1200"/>
            </a:lvl2pPr>
            <a:lvl3pPr>
              <a:defRPr sz="1000"/>
            </a:lvl3pPr>
            <a:lvl4pPr>
              <a:defRPr sz="800"/>
            </a:lvl4pPr>
            <a:lvl5pPr>
              <a:defRPr sz="800"/>
            </a:lvl5pPr>
            <a:lvl6pPr>
              <a:defRPr sz="800"/>
            </a:lvl6pPr>
            <a:lvl7pPr>
              <a:defRPr sz="800"/>
            </a:lvl7pPr>
            <a:lvl8pPr>
              <a:defRPr sz="800"/>
            </a:lvl8pPr>
            <a:lvl9pPr>
              <a:defRPr sz="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089" y="1434907"/>
            <a:ext cx="3008188" cy="4691575"/>
          </a:xfrm>
          <a:prstGeom prst="rect">
            <a:avLst/>
          </a:prstGeom>
        </p:spPr>
        <p:txBody>
          <a:bodyPr vert="horz" lIns="38111" tIns="19056" rIns="38111" bIns="19056"/>
          <a:lstStyle>
            <a:lvl1pPr marL="0" indent="0">
              <a:buNone/>
              <a:defRPr sz="600"/>
            </a:lvl1pPr>
            <a:lvl2pPr marL="190556" indent="0">
              <a:buNone/>
              <a:defRPr sz="500"/>
            </a:lvl2pPr>
            <a:lvl3pPr marL="381112" indent="0">
              <a:buNone/>
              <a:defRPr sz="400"/>
            </a:lvl3pPr>
            <a:lvl4pPr marL="571667" indent="0">
              <a:buNone/>
              <a:defRPr sz="400"/>
            </a:lvl4pPr>
            <a:lvl5pPr marL="762224" indent="0">
              <a:buNone/>
              <a:defRPr sz="400"/>
            </a:lvl5pPr>
            <a:lvl6pPr marL="952779" indent="0">
              <a:buNone/>
              <a:defRPr sz="400"/>
            </a:lvl6pPr>
            <a:lvl7pPr marL="1143336" indent="0">
              <a:buNone/>
              <a:defRPr sz="400"/>
            </a:lvl7pPr>
            <a:lvl8pPr marL="1333891" indent="0">
              <a:buNone/>
              <a:defRPr sz="400"/>
            </a:lvl8pPr>
            <a:lvl9pPr marL="1524448" indent="0">
              <a:buNone/>
              <a:defRPr sz="400"/>
            </a:lvl9pPr>
          </a:lstStyle>
          <a:p>
            <a:pPr lvl="0"/>
            <a:r>
              <a:rPr lang="en-GB" smtClean="0"/>
              <a:t>Click to edit Master text styles</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079" y="4800600"/>
            <a:ext cx="5486735" cy="567104"/>
          </a:xfrm>
          <a:prstGeom prst="rect">
            <a:avLst/>
          </a:prstGeom>
        </p:spPr>
        <p:txBody>
          <a:bodyPr vert="horz" lIns="38111" tIns="19056" rIns="38111" bIns="19056" anchor="b"/>
          <a:lstStyle>
            <a:lvl1pPr algn="l">
              <a:defRPr sz="800" b="1"/>
            </a:lvl1pPr>
          </a:lstStyle>
          <a:p>
            <a:r>
              <a:rPr lang="en-GB" smtClean="0"/>
              <a:t>Click to edit Master title style</a:t>
            </a:r>
            <a:endParaRPr lang="en-US"/>
          </a:p>
        </p:txBody>
      </p:sp>
      <p:sp>
        <p:nvSpPr>
          <p:cNvPr id="3" name="Picture Placeholder 2"/>
          <p:cNvSpPr>
            <a:spLocks noGrp="1"/>
          </p:cNvSpPr>
          <p:nvPr>
            <p:ph type="pic" idx="1"/>
          </p:nvPr>
        </p:nvSpPr>
        <p:spPr>
          <a:xfrm>
            <a:off x="1792079" y="612824"/>
            <a:ext cx="5486735" cy="4114800"/>
          </a:xfrm>
          <a:prstGeom prst="rect">
            <a:avLst/>
          </a:prstGeom>
        </p:spPr>
        <p:txBody>
          <a:bodyPr vert="horz" lIns="38111" tIns="19056" rIns="38111" bIns="19056"/>
          <a:lstStyle>
            <a:lvl1pPr marL="0" indent="0">
              <a:buNone/>
              <a:defRPr sz="1300"/>
            </a:lvl1pPr>
            <a:lvl2pPr marL="190556" indent="0">
              <a:buNone/>
              <a:defRPr sz="1200"/>
            </a:lvl2pPr>
            <a:lvl3pPr marL="381112" indent="0">
              <a:buNone/>
              <a:defRPr sz="1000"/>
            </a:lvl3pPr>
            <a:lvl4pPr marL="571667" indent="0">
              <a:buNone/>
              <a:defRPr sz="800"/>
            </a:lvl4pPr>
            <a:lvl5pPr marL="762224" indent="0">
              <a:buNone/>
              <a:defRPr sz="800"/>
            </a:lvl5pPr>
            <a:lvl6pPr marL="952779" indent="0">
              <a:buNone/>
              <a:defRPr sz="800"/>
            </a:lvl6pPr>
            <a:lvl7pPr marL="1143336" indent="0">
              <a:buNone/>
              <a:defRPr sz="800"/>
            </a:lvl7pPr>
            <a:lvl8pPr marL="1333891" indent="0">
              <a:buNone/>
              <a:defRPr sz="800"/>
            </a:lvl8pPr>
            <a:lvl9pPr marL="1524448" indent="0">
              <a:buNone/>
              <a:defRPr sz="800"/>
            </a:lvl9pPr>
          </a:lstStyle>
          <a:p>
            <a:pPr lvl="0"/>
            <a:endParaRPr lang="en-US" noProof="0" dirty="0">
              <a:sym typeface="Gill Sans" pitchFamily="-107" charset="0"/>
            </a:endParaRPr>
          </a:p>
        </p:txBody>
      </p:sp>
      <p:sp>
        <p:nvSpPr>
          <p:cNvPr id="4" name="Text Placeholder 3"/>
          <p:cNvSpPr>
            <a:spLocks noGrp="1"/>
          </p:cNvSpPr>
          <p:nvPr>
            <p:ph type="body" sz="half" idx="2"/>
          </p:nvPr>
        </p:nvSpPr>
        <p:spPr>
          <a:xfrm>
            <a:off x="1792079" y="5367704"/>
            <a:ext cx="5486735" cy="804496"/>
          </a:xfrm>
          <a:prstGeom prst="rect">
            <a:avLst/>
          </a:prstGeom>
        </p:spPr>
        <p:txBody>
          <a:bodyPr vert="horz" lIns="38111" tIns="19056" rIns="38111" bIns="19056"/>
          <a:lstStyle>
            <a:lvl1pPr marL="0" indent="0">
              <a:buNone/>
              <a:defRPr sz="600"/>
            </a:lvl1pPr>
            <a:lvl2pPr marL="190556" indent="0">
              <a:buNone/>
              <a:defRPr sz="500"/>
            </a:lvl2pPr>
            <a:lvl3pPr marL="381112" indent="0">
              <a:buNone/>
              <a:defRPr sz="400"/>
            </a:lvl3pPr>
            <a:lvl4pPr marL="571667" indent="0">
              <a:buNone/>
              <a:defRPr sz="400"/>
            </a:lvl4pPr>
            <a:lvl5pPr marL="762224" indent="0">
              <a:buNone/>
              <a:defRPr sz="400"/>
            </a:lvl5pPr>
            <a:lvl6pPr marL="952779" indent="0">
              <a:buNone/>
              <a:defRPr sz="400"/>
            </a:lvl6pPr>
            <a:lvl7pPr marL="1143336" indent="0">
              <a:buNone/>
              <a:defRPr sz="400"/>
            </a:lvl7pPr>
            <a:lvl8pPr marL="1333891" indent="0">
              <a:buNone/>
              <a:defRPr sz="400"/>
            </a:lvl8pPr>
            <a:lvl9pPr marL="1524448" indent="0">
              <a:buNone/>
              <a:defRPr sz="400"/>
            </a:lvl9pPr>
          </a:lstStyle>
          <a:p>
            <a:pPr lvl="0"/>
            <a:r>
              <a:rPr lang="en-GB" smtClean="0"/>
              <a:t>Click to edit Master text styles</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091" y="274320"/>
            <a:ext cx="8229823" cy="1143000"/>
          </a:xfrm>
          <a:prstGeom prst="rect">
            <a:avLst/>
          </a:prstGeom>
        </p:spPr>
        <p:txBody>
          <a:bodyPr vert="horz" lIns="38111" tIns="19056" rIns="38111" bIns="19056"/>
          <a:lstStyle/>
          <a:p>
            <a:r>
              <a:rPr lang="en-GB" smtClean="0"/>
              <a:t>Click to edit Master title style</a:t>
            </a:r>
            <a:endParaRPr lang="en-US"/>
          </a:p>
        </p:txBody>
      </p:sp>
      <p:sp>
        <p:nvSpPr>
          <p:cNvPr id="3" name="Vertical Text Placeholder 2"/>
          <p:cNvSpPr>
            <a:spLocks noGrp="1"/>
          </p:cNvSpPr>
          <p:nvPr>
            <p:ph type="body" orient="vert" idx="1"/>
          </p:nvPr>
        </p:nvSpPr>
        <p:spPr>
          <a:xfrm>
            <a:off x="457091" y="1600200"/>
            <a:ext cx="8229823" cy="4526280"/>
          </a:xfrm>
          <a:prstGeom prst="rect">
            <a:avLst/>
          </a:prstGeom>
        </p:spPr>
        <p:txBody>
          <a:bodyPr vert="eaVert" lIns="38111" tIns="19056" rIns="38111" bIns="19056"/>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735" y="274320"/>
            <a:ext cx="2057177" cy="5852160"/>
          </a:xfrm>
          <a:prstGeom prst="rect">
            <a:avLst/>
          </a:prstGeom>
        </p:spPr>
        <p:txBody>
          <a:bodyPr vert="eaVert" lIns="38111" tIns="19056" rIns="38111" bIns="19056"/>
          <a:lstStyle/>
          <a:p>
            <a:r>
              <a:rPr lang="en-GB" smtClean="0"/>
              <a:t>Click to edit Master title style</a:t>
            </a:r>
            <a:endParaRPr lang="en-US"/>
          </a:p>
        </p:txBody>
      </p:sp>
      <p:sp>
        <p:nvSpPr>
          <p:cNvPr id="3" name="Vertical Text Placeholder 2"/>
          <p:cNvSpPr>
            <a:spLocks noGrp="1"/>
          </p:cNvSpPr>
          <p:nvPr>
            <p:ph type="body" orient="vert" idx="1"/>
          </p:nvPr>
        </p:nvSpPr>
        <p:spPr>
          <a:xfrm>
            <a:off x="457089" y="274320"/>
            <a:ext cx="6119068" cy="5852160"/>
          </a:xfrm>
          <a:prstGeom prst="rect">
            <a:avLst/>
          </a:prstGeom>
        </p:spPr>
        <p:txBody>
          <a:bodyPr vert="eaVert" lIns="38111" tIns="19056" rIns="38111" bIns="19056"/>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66713" y="280988"/>
            <a:ext cx="7910512" cy="1027112"/>
          </a:xfrm>
          <a:prstGeom prst="rect">
            <a:avLst/>
          </a:prstGeom>
        </p:spPr>
        <p:txBody>
          <a:bodyPr/>
          <a:lstStyle>
            <a:lvl1pPr algn="l">
              <a:defRPr sz="2400" b="1">
                <a:latin typeface="Arial"/>
                <a:cs typeface="Arial"/>
              </a:defRPr>
            </a:lvl1pPr>
          </a:lstStyle>
          <a:p>
            <a:r>
              <a:rPr lang="en-GB" dirty="0" smtClean="0"/>
              <a:t>Click to edit Master title style</a:t>
            </a:r>
            <a:endParaRPr lang="en-US" dirty="0"/>
          </a:p>
        </p:txBody>
      </p:sp>
      <p:pic>
        <p:nvPicPr>
          <p:cNvPr id="4" name="Picture 2" descr="sflive08_wp_1024×768"/>
          <p:cNvPicPr>
            <a:picLocks noChangeAspect="1" noChangeArrowheads="1"/>
          </p:cNvPicPr>
          <p:nvPr userDrawn="1"/>
        </p:nvPicPr>
        <p:blipFill>
          <a:blip r:embed="rId2"/>
          <a:srcRect/>
          <a:stretch>
            <a:fillRect/>
          </a:stretch>
        </p:blipFill>
        <p:spPr bwMode="auto">
          <a:xfrm>
            <a:off x="0" y="933531"/>
            <a:ext cx="9144000" cy="5924469"/>
          </a:xfrm>
          <a:prstGeom prst="rect">
            <a:avLst/>
          </a:prstGeom>
          <a:noFill/>
          <a:ln w="9525">
            <a:noFill/>
            <a:miter lim="800000"/>
            <a:headEnd/>
            <a:tailEnd/>
          </a:ln>
        </p:spPr>
      </p:pic>
      <p:sp>
        <p:nvSpPr>
          <p:cNvPr id="5" name="Rectangle 3"/>
          <p:cNvSpPr>
            <a:spLocks noChangeArrowheads="1"/>
          </p:cNvSpPr>
          <p:nvPr userDrawn="1"/>
        </p:nvSpPr>
        <p:spPr bwMode="auto">
          <a:xfrm>
            <a:off x="0" y="938397"/>
            <a:ext cx="9144000" cy="5169287"/>
          </a:xfrm>
          <a:prstGeom prst="rect">
            <a:avLst/>
          </a:prstGeom>
          <a:gradFill rotWithShape="1">
            <a:gsLst>
              <a:gs pos="0">
                <a:schemeClr val="bg1"/>
              </a:gs>
              <a:gs pos="100000">
                <a:schemeClr val="bg1">
                  <a:gamma/>
                  <a:shade val="41176"/>
                  <a:invGamma/>
                  <a:alpha val="0"/>
                </a:schemeClr>
              </a:gs>
            </a:gsLst>
            <a:lin ang="5400000" scaled="1"/>
          </a:gradFill>
          <a:ln w="12700" algn="ctr">
            <a:noFill/>
            <a:miter lim="800000"/>
            <a:headEnd/>
            <a:tailEnd/>
          </a:ln>
          <a:effectLst/>
        </p:spPr>
        <p:txBody>
          <a:bodyPr wrap="none" lIns="0" tIns="0" rIns="0" bIns="0" anchor="ctr"/>
          <a:lstStyle/>
          <a:p>
            <a:pPr algn="ctr" defTabSz="642938">
              <a:defRPr/>
            </a:pPr>
            <a:endParaRPr kumimoji="0" lang="ja-JP" altLang="en-US" sz="1800" dirty="0"/>
          </a:p>
        </p:txBody>
      </p:sp>
      <p:pic>
        <p:nvPicPr>
          <p:cNvPr id="6" name="Picture 5" descr="sfdc_corp_rgb.png"/>
          <p:cNvPicPr>
            <a:picLocks noChangeAspect="1"/>
          </p:cNvPicPr>
          <p:nvPr userDrawn="1"/>
        </p:nvPicPr>
        <p:blipFill>
          <a:blip r:embed="rId3"/>
          <a:srcRect r="13415"/>
          <a:stretch>
            <a:fillRect/>
          </a:stretch>
        </p:blipFill>
        <p:spPr>
          <a:xfrm>
            <a:off x="7294208" y="6323072"/>
            <a:ext cx="1786822" cy="513936"/>
          </a:xfrm>
          <a:prstGeom prst="rect">
            <a:avLst/>
          </a:prstGeom>
        </p:spPr>
      </p:pic>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914" y="2130376"/>
            <a:ext cx="7772177" cy="1470074"/>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823" y="3886202"/>
            <a:ext cx="6400354" cy="1752307"/>
          </a:xfrm>
          <a:prstGeom prst="rect">
            <a:avLst/>
          </a:prstGeom>
        </p:spPr>
        <p:txBody>
          <a:bodyPr vert="horz" lIns="38111" tIns="19056" rIns="38111" bIns="19056"/>
          <a:lstStyle>
            <a:lvl1pPr marL="0" indent="0" algn="ctr">
              <a:buNone/>
              <a:defRPr/>
            </a:lvl1pPr>
            <a:lvl2pPr marL="190556" indent="0" algn="ctr">
              <a:buNone/>
              <a:defRPr/>
            </a:lvl2pPr>
            <a:lvl3pPr marL="381112" indent="0" algn="ctr">
              <a:buNone/>
              <a:defRPr/>
            </a:lvl3pPr>
            <a:lvl4pPr marL="571667" indent="0" algn="ctr">
              <a:buNone/>
              <a:defRPr/>
            </a:lvl4pPr>
            <a:lvl5pPr marL="762224" indent="0" algn="ctr">
              <a:buNone/>
              <a:defRPr/>
            </a:lvl5pPr>
            <a:lvl6pPr marL="952779" indent="0" algn="ctr">
              <a:buNone/>
              <a:defRPr/>
            </a:lvl6pPr>
            <a:lvl7pPr marL="1143336" indent="0" algn="ctr">
              <a:buNone/>
              <a:defRPr/>
            </a:lvl7pPr>
            <a:lvl8pPr marL="1333891" indent="0" algn="ctr">
              <a:buNone/>
              <a:defRPr/>
            </a:lvl8pPr>
            <a:lvl9pPr marL="1524448" indent="0" algn="ctr">
              <a:buNone/>
              <a:defRPr/>
            </a:lvl9pPr>
          </a:lstStyle>
          <a:p>
            <a:r>
              <a:rPr lang="en-GB" smtClean="0"/>
              <a:t>Click to edit Master subtitle style</a:t>
            </a:r>
            <a:endParaRPr 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191" y="4406704"/>
            <a:ext cx="7772735" cy="1361929"/>
          </a:xfrm>
        </p:spPr>
        <p:txBody>
          <a:bodyPr/>
          <a:lstStyle>
            <a:lvl1pPr algn="l">
              <a:defRPr sz="1700" b="1" cap="all"/>
            </a:lvl1pPr>
          </a:lstStyle>
          <a:p>
            <a:r>
              <a:rPr lang="en-GB" smtClean="0"/>
              <a:t>Click to edit Master title style</a:t>
            </a:r>
            <a:endParaRPr lang="en-US"/>
          </a:p>
        </p:txBody>
      </p:sp>
      <p:sp>
        <p:nvSpPr>
          <p:cNvPr id="3" name="Text Placeholder 2"/>
          <p:cNvSpPr>
            <a:spLocks noGrp="1"/>
          </p:cNvSpPr>
          <p:nvPr>
            <p:ph type="body" idx="1"/>
          </p:nvPr>
        </p:nvSpPr>
        <p:spPr>
          <a:xfrm>
            <a:off x="722191" y="2906737"/>
            <a:ext cx="7772735" cy="1499968"/>
          </a:xfrm>
          <a:prstGeom prst="rect">
            <a:avLst/>
          </a:prstGeom>
        </p:spPr>
        <p:txBody>
          <a:bodyPr vert="horz" lIns="38111" tIns="19056" rIns="38111" bIns="19056" anchor="b"/>
          <a:lstStyle>
            <a:lvl1pPr marL="0" indent="0">
              <a:buNone/>
              <a:defRPr sz="800"/>
            </a:lvl1pPr>
            <a:lvl2pPr marL="190556" indent="0">
              <a:buNone/>
              <a:defRPr sz="800"/>
            </a:lvl2pPr>
            <a:lvl3pPr marL="381112" indent="0">
              <a:buNone/>
              <a:defRPr sz="700"/>
            </a:lvl3pPr>
            <a:lvl4pPr marL="571667" indent="0">
              <a:buNone/>
              <a:defRPr sz="600"/>
            </a:lvl4pPr>
            <a:lvl5pPr marL="762224" indent="0">
              <a:buNone/>
              <a:defRPr sz="600"/>
            </a:lvl5pPr>
            <a:lvl6pPr marL="952779" indent="0">
              <a:buNone/>
              <a:defRPr sz="600"/>
            </a:lvl6pPr>
            <a:lvl7pPr marL="1143336" indent="0">
              <a:buNone/>
              <a:defRPr sz="600"/>
            </a:lvl7pPr>
            <a:lvl8pPr marL="1333891" indent="0">
              <a:buNone/>
              <a:defRPr sz="600"/>
            </a:lvl8pPr>
            <a:lvl9pPr marL="1524448" indent="0">
              <a:buNone/>
              <a:defRPr sz="600"/>
            </a:lvl9pPr>
          </a:lstStyle>
          <a:p>
            <a:pPr lvl="0"/>
            <a:r>
              <a:rPr lang="en-GB" smtClean="0"/>
              <a:t>Click to edit Master text styles</a:t>
            </a: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089" y="1600200"/>
            <a:ext cx="4088122" cy="4526280"/>
          </a:xfrm>
          <a:prstGeom prst="rect">
            <a:avLst/>
          </a:prstGeom>
        </p:spPr>
        <p:txBody>
          <a:bodyPr vert="horz" lIns="38111" tIns="19056" rIns="38111" bIns="19056"/>
          <a:lstStyle>
            <a:lvl1pPr>
              <a:defRPr sz="1200"/>
            </a:lvl1pPr>
            <a:lvl2pPr>
              <a:defRPr sz="1000"/>
            </a:lvl2pPr>
            <a:lvl3pPr>
              <a:defRPr sz="800"/>
            </a:lvl3pPr>
            <a:lvl4pPr>
              <a:defRPr sz="800"/>
            </a:lvl4pPr>
            <a:lvl5pPr>
              <a:defRPr sz="800"/>
            </a:lvl5pPr>
            <a:lvl6pPr>
              <a:defRPr sz="800"/>
            </a:lvl6pPr>
            <a:lvl7pPr>
              <a:defRPr sz="800"/>
            </a:lvl7pPr>
            <a:lvl8pPr>
              <a:defRPr sz="800"/>
            </a:lvl8pPr>
            <a:lvl9pPr>
              <a:defRPr sz="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598791" y="1600200"/>
            <a:ext cx="4088123" cy="4526280"/>
          </a:xfrm>
          <a:prstGeom prst="rect">
            <a:avLst/>
          </a:prstGeom>
        </p:spPr>
        <p:txBody>
          <a:bodyPr vert="horz" lIns="38111" tIns="19056" rIns="38111" bIns="19056"/>
          <a:lstStyle>
            <a:lvl1pPr>
              <a:defRPr sz="1200"/>
            </a:lvl1pPr>
            <a:lvl2pPr>
              <a:defRPr sz="1000"/>
            </a:lvl2pPr>
            <a:lvl3pPr>
              <a:defRPr sz="800"/>
            </a:lvl3pPr>
            <a:lvl4pPr>
              <a:defRPr sz="800"/>
            </a:lvl4pPr>
            <a:lvl5pPr>
              <a:defRPr sz="800"/>
            </a:lvl5pPr>
            <a:lvl6pPr>
              <a:defRPr sz="800"/>
            </a:lvl6pPr>
            <a:lvl7pPr>
              <a:defRPr sz="800"/>
            </a:lvl7pPr>
            <a:lvl8pPr>
              <a:defRPr sz="800"/>
            </a:lvl8pPr>
            <a:lvl9pPr>
              <a:defRPr sz="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091" y="274320"/>
            <a:ext cx="8229823" cy="1143000"/>
          </a:xfrm>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091" y="1535137"/>
            <a:ext cx="4040125" cy="640080"/>
          </a:xfrm>
          <a:prstGeom prst="rect">
            <a:avLst/>
          </a:prstGeom>
        </p:spPr>
        <p:txBody>
          <a:bodyPr vert="horz" lIns="38111" tIns="19056" rIns="38111" bIns="19056" anchor="b"/>
          <a:lstStyle>
            <a:lvl1pPr marL="0" indent="0">
              <a:buNone/>
              <a:defRPr sz="1000" b="1"/>
            </a:lvl1pPr>
            <a:lvl2pPr marL="190556" indent="0">
              <a:buNone/>
              <a:defRPr sz="800" b="1"/>
            </a:lvl2pPr>
            <a:lvl3pPr marL="381112" indent="0">
              <a:buNone/>
              <a:defRPr sz="800" b="1"/>
            </a:lvl3pPr>
            <a:lvl4pPr marL="571667" indent="0">
              <a:buNone/>
              <a:defRPr sz="700" b="1"/>
            </a:lvl4pPr>
            <a:lvl5pPr marL="762224" indent="0">
              <a:buNone/>
              <a:defRPr sz="700" b="1"/>
            </a:lvl5pPr>
            <a:lvl6pPr marL="952779" indent="0">
              <a:buNone/>
              <a:defRPr sz="700" b="1"/>
            </a:lvl6pPr>
            <a:lvl7pPr marL="1143336" indent="0">
              <a:buNone/>
              <a:defRPr sz="700" b="1"/>
            </a:lvl7pPr>
            <a:lvl8pPr marL="1333891" indent="0">
              <a:buNone/>
              <a:defRPr sz="700" b="1"/>
            </a:lvl8pPr>
            <a:lvl9pPr marL="1524448" indent="0">
              <a:buNone/>
              <a:defRPr sz="700" b="1"/>
            </a:lvl9pPr>
          </a:lstStyle>
          <a:p>
            <a:pPr lvl="0"/>
            <a:r>
              <a:rPr lang="en-GB" smtClean="0"/>
              <a:t>Click to edit Master text styles</a:t>
            </a:r>
          </a:p>
        </p:txBody>
      </p:sp>
      <p:sp>
        <p:nvSpPr>
          <p:cNvPr id="4" name="Content Placeholder 3"/>
          <p:cNvSpPr>
            <a:spLocks noGrp="1"/>
          </p:cNvSpPr>
          <p:nvPr>
            <p:ph sz="half" idx="2"/>
          </p:nvPr>
        </p:nvSpPr>
        <p:spPr>
          <a:xfrm>
            <a:off x="457091" y="2175219"/>
            <a:ext cx="4040125" cy="3951263"/>
          </a:xfrm>
          <a:prstGeom prst="rect">
            <a:avLst/>
          </a:prstGeom>
        </p:spPr>
        <p:txBody>
          <a:bodyPr vert="horz" lIns="38111" tIns="19056" rIns="38111" bIns="19056"/>
          <a:lstStyle>
            <a:lvl1pPr>
              <a:defRPr sz="1000"/>
            </a:lvl1pPr>
            <a:lvl2pPr>
              <a:defRPr sz="800"/>
            </a:lvl2pPr>
            <a:lvl3pPr>
              <a:defRPr sz="800"/>
            </a:lvl3pPr>
            <a:lvl4pPr>
              <a:defRPr sz="700"/>
            </a:lvl4pPr>
            <a:lvl5pPr>
              <a:defRPr sz="700"/>
            </a:lvl5pPr>
            <a:lvl6pPr>
              <a:defRPr sz="700"/>
            </a:lvl6pPr>
            <a:lvl7pPr>
              <a:defRPr sz="700"/>
            </a:lvl7pPr>
            <a:lvl8pPr>
              <a:defRPr sz="700"/>
            </a:lvl8pPr>
            <a:lvl9pPr>
              <a:defRPr sz="7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112" y="1535137"/>
            <a:ext cx="4041800" cy="640080"/>
          </a:xfrm>
          <a:prstGeom prst="rect">
            <a:avLst/>
          </a:prstGeom>
        </p:spPr>
        <p:txBody>
          <a:bodyPr vert="horz" lIns="38111" tIns="19056" rIns="38111" bIns="19056" anchor="b"/>
          <a:lstStyle>
            <a:lvl1pPr marL="0" indent="0">
              <a:buNone/>
              <a:defRPr sz="1000" b="1"/>
            </a:lvl1pPr>
            <a:lvl2pPr marL="190556" indent="0">
              <a:buNone/>
              <a:defRPr sz="800" b="1"/>
            </a:lvl2pPr>
            <a:lvl3pPr marL="381112" indent="0">
              <a:buNone/>
              <a:defRPr sz="800" b="1"/>
            </a:lvl3pPr>
            <a:lvl4pPr marL="571667" indent="0">
              <a:buNone/>
              <a:defRPr sz="700" b="1"/>
            </a:lvl4pPr>
            <a:lvl5pPr marL="762224" indent="0">
              <a:buNone/>
              <a:defRPr sz="700" b="1"/>
            </a:lvl5pPr>
            <a:lvl6pPr marL="952779" indent="0">
              <a:buNone/>
              <a:defRPr sz="700" b="1"/>
            </a:lvl6pPr>
            <a:lvl7pPr marL="1143336" indent="0">
              <a:buNone/>
              <a:defRPr sz="700" b="1"/>
            </a:lvl7pPr>
            <a:lvl8pPr marL="1333891" indent="0">
              <a:buNone/>
              <a:defRPr sz="700" b="1"/>
            </a:lvl8pPr>
            <a:lvl9pPr marL="1524448" indent="0">
              <a:buNone/>
              <a:defRPr sz="700" b="1"/>
            </a:lvl9pPr>
          </a:lstStyle>
          <a:p>
            <a:pPr lvl="0"/>
            <a:r>
              <a:rPr lang="en-GB" smtClean="0"/>
              <a:t>Click to edit Master text styles</a:t>
            </a:r>
          </a:p>
        </p:txBody>
      </p:sp>
      <p:sp>
        <p:nvSpPr>
          <p:cNvPr id="6" name="Content Placeholder 5"/>
          <p:cNvSpPr>
            <a:spLocks noGrp="1"/>
          </p:cNvSpPr>
          <p:nvPr>
            <p:ph sz="quarter" idx="4"/>
          </p:nvPr>
        </p:nvSpPr>
        <p:spPr>
          <a:xfrm>
            <a:off x="4645112" y="2175219"/>
            <a:ext cx="4041800" cy="3951263"/>
          </a:xfrm>
          <a:prstGeom prst="rect">
            <a:avLst/>
          </a:prstGeom>
        </p:spPr>
        <p:txBody>
          <a:bodyPr vert="horz" lIns="38111" tIns="19056" rIns="38111" bIns="19056"/>
          <a:lstStyle>
            <a:lvl1pPr>
              <a:defRPr sz="1000"/>
            </a:lvl1pPr>
            <a:lvl2pPr>
              <a:defRPr sz="800"/>
            </a:lvl2pPr>
            <a:lvl3pPr>
              <a:defRPr sz="800"/>
            </a:lvl3pPr>
            <a:lvl4pPr>
              <a:defRPr sz="700"/>
            </a:lvl4pPr>
            <a:lvl5pPr>
              <a:defRPr sz="700"/>
            </a:lvl5pPr>
            <a:lvl6pPr>
              <a:defRPr sz="700"/>
            </a:lvl6pPr>
            <a:lvl7pPr>
              <a:defRPr sz="700"/>
            </a:lvl7pPr>
            <a:lvl8pPr>
              <a:defRPr sz="700"/>
            </a:lvl8pPr>
            <a:lvl9pPr>
              <a:defRPr sz="7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089" y="273441"/>
            <a:ext cx="3008188" cy="1161464"/>
          </a:xfrm>
        </p:spPr>
        <p:txBody>
          <a:bodyPr anchor="b"/>
          <a:lstStyle>
            <a:lvl1pPr algn="l">
              <a:defRPr sz="800" b="1"/>
            </a:lvl1pPr>
          </a:lstStyle>
          <a:p>
            <a:r>
              <a:rPr lang="en-GB" smtClean="0"/>
              <a:t>Click to edit Master title style</a:t>
            </a:r>
            <a:endParaRPr lang="en-US"/>
          </a:p>
        </p:txBody>
      </p:sp>
      <p:sp>
        <p:nvSpPr>
          <p:cNvPr id="3" name="Content Placeholder 2"/>
          <p:cNvSpPr>
            <a:spLocks noGrp="1"/>
          </p:cNvSpPr>
          <p:nvPr>
            <p:ph idx="1"/>
          </p:nvPr>
        </p:nvSpPr>
        <p:spPr>
          <a:xfrm>
            <a:off x="3575224" y="273443"/>
            <a:ext cx="5111688" cy="5853039"/>
          </a:xfrm>
          <a:prstGeom prst="rect">
            <a:avLst/>
          </a:prstGeom>
        </p:spPr>
        <p:txBody>
          <a:bodyPr vert="horz" lIns="38111" tIns="19056" rIns="38111" bIns="19056"/>
          <a:lstStyle>
            <a:lvl1pPr>
              <a:defRPr sz="1300"/>
            </a:lvl1pPr>
            <a:lvl2pPr>
              <a:defRPr sz="1200"/>
            </a:lvl2pPr>
            <a:lvl3pPr>
              <a:defRPr sz="1000"/>
            </a:lvl3pPr>
            <a:lvl4pPr>
              <a:defRPr sz="800"/>
            </a:lvl4pPr>
            <a:lvl5pPr>
              <a:defRPr sz="800"/>
            </a:lvl5pPr>
            <a:lvl6pPr>
              <a:defRPr sz="800"/>
            </a:lvl6pPr>
            <a:lvl7pPr>
              <a:defRPr sz="800"/>
            </a:lvl7pPr>
            <a:lvl8pPr>
              <a:defRPr sz="800"/>
            </a:lvl8pPr>
            <a:lvl9pPr>
              <a:defRPr sz="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089" y="1434907"/>
            <a:ext cx="3008188" cy="4691575"/>
          </a:xfrm>
          <a:prstGeom prst="rect">
            <a:avLst/>
          </a:prstGeom>
        </p:spPr>
        <p:txBody>
          <a:bodyPr vert="horz" lIns="38111" tIns="19056" rIns="38111" bIns="19056"/>
          <a:lstStyle>
            <a:lvl1pPr marL="0" indent="0">
              <a:buNone/>
              <a:defRPr sz="600"/>
            </a:lvl1pPr>
            <a:lvl2pPr marL="190556" indent="0">
              <a:buNone/>
              <a:defRPr sz="500"/>
            </a:lvl2pPr>
            <a:lvl3pPr marL="381112" indent="0">
              <a:buNone/>
              <a:defRPr sz="400"/>
            </a:lvl3pPr>
            <a:lvl4pPr marL="571667" indent="0">
              <a:buNone/>
              <a:defRPr sz="400"/>
            </a:lvl4pPr>
            <a:lvl5pPr marL="762224" indent="0">
              <a:buNone/>
              <a:defRPr sz="400"/>
            </a:lvl5pPr>
            <a:lvl6pPr marL="952779" indent="0">
              <a:buNone/>
              <a:defRPr sz="400"/>
            </a:lvl6pPr>
            <a:lvl7pPr marL="1143336" indent="0">
              <a:buNone/>
              <a:defRPr sz="400"/>
            </a:lvl7pPr>
            <a:lvl8pPr marL="1333891" indent="0">
              <a:buNone/>
              <a:defRPr sz="400"/>
            </a:lvl8pPr>
            <a:lvl9pPr marL="1524448" indent="0">
              <a:buNone/>
              <a:defRPr sz="400"/>
            </a:lvl9pPr>
          </a:lstStyle>
          <a:p>
            <a:pPr lvl="0"/>
            <a:r>
              <a:rPr lang="en-GB" smtClean="0"/>
              <a:t>Click to edit Master text styles</a:t>
            </a:r>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079" y="4800600"/>
            <a:ext cx="5486735" cy="567104"/>
          </a:xfrm>
        </p:spPr>
        <p:txBody>
          <a:bodyPr anchor="b"/>
          <a:lstStyle>
            <a:lvl1pPr algn="l">
              <a:defRPr sz="800" b="1"/>
            </a:lvl1pPr>
          </a:lstStyle>
          <a:p>
            <a:r>
              <a:rPr lang="en-GB" smtClean="0"/>
              <a:t>Click to edit Master title style</a:t>
            </a:r>
            <a:endParaRPr lang="en-US"/>
          </a:p>
        </p:txBody>
      </p:sp>
      <p:sp>
        <p:nvSpPr>
          <p:cNvPr id="3" name="Picture Placeholder 2"/>
          <p:cNvSpPr>
            <a:spLocks noGrp="1"/>
          </p:cNvSpPr>
          <p:nvPr>
            <p:ph type="pic" idx="1"/>
          </p:nvPr>
        </p:nvSpPr>
        <p:spPr>
          <a:xfrm>
            <a:off x="1792079" y="612824"/>
            <a:ext cx="5486735" cy="4114800"/>
          </a:xfrm>
          <a:prstGeom prst="rect">
            <a:avLst/>
          </a:prstGeom>
        </p:spPr>
        <p:txBody>
          <a:bodyPr vert="horz" lIns="38111" tIns="19056" rIns="38111" bIns="19056"/>
          <a:lstStyle>
            <a:lvl1pPr marL="0" indent="0">
              <a:buNone/>
              <a:defRPr sz="1300"/>
            </a:lvl1pPr>
            <a:lvl2pPr marL="190556" indent="0">
              <a:buNone/>
              <a:defRPr sz="1200"/>
            </a:lvl2pPr>
            <a:lvl3pPr marL="381112" indent="0">
              <a:buNone/>
              <a:defRPr sz="1000"/>
            </a:lvl3pPr>
            <a:lvl4pPr marL="571667" indent="0">
              <a:buNone/>
              <a:defRPr sz="800"/>
            </a:lvl4pPr>
            <a:lvl5pPr marL="762224" indent="0">
              <a:buNone/>
              <a:defRPr sz="800"/>
            </a:lvl5pPr>
            <a:lvl6pPr marL="952779" indent="0">
              <a:buNone/>
              <a:defRPr sz="800"/>
            </a:lvl6pPr>
            <a:lvl7pPr marL="1143336" indent="0">
              <a:buNone/>
              <a:defRPr sz="800"/>
            </a:lvl7pPr>
            <a:lvl8pPr marL="1333891" indent="0">
              <a:buNone/>
              <a:defRPr sz="800"/>
            </a:lvl8pPr>
            <a:lvl9pPr marL="1524448" indent="0">
              <a:buNone/>
              <a:defRPr sz="800"/>
            </a:lvl9pPr>
          </a:lstStyle>
          <a:p>
            <a:pPr lvl="0"/>
            <a:endParaRPr lang="en-US" noProof="0" dirty="0">
              <a:sym typeface="Arial" pitchFamily="-107" charset="0"/>
            </a:endParaRPr>
          </a:p>
        </p:txBody>
      </p:sp>
      <p:sp>
        <p:nvSpPr>
          <p:cNvPr id="4" name="Text Placeholder 3"/>
          <p:cNvSpPr>
            <a:spLocks noGrp="1"/>
          </p:cNvSpPr>
          <p:nvPr>
            <p:ph type="body" sz="half" idx="2"/>
          </p:nvPr>
        </p:nvSpPr>
        <p:spPr>
          <a:xfrm>
            <a:off x="1792079" y="5367704"/>
            <a:ext cx="5486735" cy="804496"/>
          </a:xfrm>
          <a:prstGeom prst="rect">
            <a:avLst/>
          </a:prstGeom>
        </p:spPr>
        <p:txBody>
          <a:bodyPr vert="horz" lIns="38111" tIns="19056" rIns="38111" bIns="19056"/>
          <a:lstStyle>
            <a:lvl1pPr marL="0" indent="0">
              <a:buNone/>
              <a:defRPr sz="600"/>
            </a:lvl1pPr>
            <a:lvl2pPr marL="190556" indent="0">
              <a:buNone/>
              <a:defRPr sz="500"/>
            </a:lvl2pPr>
            <a:lvl3pPr marL="381112" indent="0">
              <a:buNone/>
              <a:defRPr sz="400"/>
            </a:lvl3pPr>
            <a:lvl4pPr marL="571667" indent="0">
              <a:buNone/>
              <a:defRPr sz="400"/>
            </a:lvl4pPr>
            <a:lvl5pPr marL="762224" indent="0">
              <a:buNone/>
              <a:defRPr sz="400"/>
            </a:lvl5pPr>
            <a:lvl6pPr marL="952779" indent="0">
              <a:buNone/>
              <a:defRPr sz="400"/>
            </a:lvl6pPr>
            <a:lvl7pPr marL="1143336" indent="0">
              <a:buNone/>
              <a:defRPr sz="400"/>
            </a:lvl7pPr>
            <a:lvl8pPr marL="1333891" indent="0">
              <a:buNone/>
              <a:defRPr sz="400"/>
            </a:lvl8pPr>
            <a:lvl9pPr marL="1524448" indent="0">
              <a:buNone/>
              <a:defRPr sz="400"/>
            </a:lvl9pPr>
          </a:lstStyle>
          <a:p>
            <a:pPr lvl="0"/>
            <a:r>
              <a:rPr lang="en-GB" smtClean="0"/>
              <a:t>Click to edit Master text styles</a:t>
            </a:r>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a:xfrm>
            <a:off x="457091" y="1600200"/>
            <a:ext cx="8229823" cy="4526280"/>
          </a:xfrm>
          <a:prstGeom prst="rect">
            <a:avLst/>
          </a:prstGeom>
        </p:spPr>
        <p:txBody>
          <a:bodyPr vert="eaVert" lIns="38111" tIns="19056" rIns="38111" bIns="19056"/>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06855" y="281354"/>
            <a:ext cx="2080059" cy="5845126"/>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366117" y="281354"/>
            <a:ext cx="6187157" cy="5845126"/>
          </a:xfrm>
          <a:prstGeom prst="rect">
            <a:avLst/>
          </a:prstGeom>
        </p:spPr>
        <p:txBody>
          <a:bodyPr vert="eaVert" lIns="38111" tIns="19056" rIns="38111" bIns="19056"/>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204788"/>
            <a:ext cx="8229600" cy="7921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09588" y="1162050"/>
            <a:ext cx="8177212" cy="4476750"/>
          </a:xfrm>
          <a:prstGeom prst="rect">
            <a:avLst/>
          </a:prstGeom>
        </p:spPr>
        <p:txBody>
          <a:bodyPr/>
          <a:lstStyle/>
          <a:p>
            <a:pPr lvl="0"/>
            <a:endParaRPr lang="en-US" noProof="0" dirty="0">
              <a:sym typeface="Arial" pitchFamily="-112" charset="0"/>
            </a:endParaRPr>
          </a:p>
        </p:txBody>
      </p:sp>
      <p:sp>
        <p:nvSpPr>
          <p:cNvPr id="4" name="Rectangle 2"/>
          <p:cNvSpPr>
            <a:spLocks noGrp="1" noChangeArrowheads="1"/>
          </p:cNvSpPr>
          <p:nvPr>
            <p:ph type="dt" sz="half" idx="10"/>
          </p:nvPr>
        </p:nvSpPr>
        <p:spPr>
          <a:xfrm>
            <a:off x="457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endParaRPr lang="en-US"/>
          </a:p>
        </p:txBody>
      </p:sp>
      <p:sp>
        <p:nvSpPr>
          <p:cNvPr id="5" name="Rectangle 3"/>
          <p:cNvSpPr>
            <a:spLocks noGrp="1" noChangeArrowheads="1"/>
          </p:cNvSpPr>
          <p:nvPr>
            <p:ph type="ftr" sz="quarter" idx="11"/>
          </p:nvPr>
        </p:nvSpPr>
        <p:spPr>
          <a:xfrm>
            <a:off x="3124200" y="6245225"/>
            <a:ext cx="2895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endParaRPr lang="en-US"/>
          </a:p>
        </p:txBody>
      </p:sp>
      <p:sp>
        <p:nvSpPr>
          <p:cNvPr id="6" name="Rectangle 4"/>
          <p:cNvSpPr>
            <a:spLocks noGrp="1" noChangeArrowheads="1"/>
          </p:cNvSpPr>
          <p:nvPr>
            <p:ph type="sldNum" sz="quarter" idx="12"/>
          </p:nvPr>
        </p:nvSpPr>
        <p:spPr>
          <a:xfrm>
            <a:off x="6553200" y="6248400"/>
            <a:ext cx="2133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fld id="{2E1CAF73-F12D-C044-AF46-401FECD5CB7F}" type="slidenum">
              <a:rPr lang="en-US"/>
              <a:pPr>
                <a:defRPr/>
              </a:pPr>
              <a:t>‹#›</a:t>
            </a:fld>
            <a:endParaRPr lang="en-US" dirty="0"/>
          </a:p>
        </p:txBody>
      </p:sp>
    </p:spTree>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66713" y="280988"/>
            <a:ext cx="7910512" cy="1027112"/>
          </a:xfrm>
          <a:prstGeom prst="rect">
            <a:avLst/>
          </a:prstGeom>
        </p:spPr>
        <p:txBody>
          <a:bodyPr/>
          <a:lstStyle>
            <a:lvl1pPr algn="l">
              <a:defRPr sz="2400" b="1">
                <a:latin typeface="Arial"/>
                <a:cs typeface="Arial"/>
              </a:defRPr>
            </a:lvl1pPr>
          </a:lstStyle>
          <a:p>
            <a:r>
              <a:rPr lang="en-GB" dirty="0" smtClean="0"/>
              <a:t>Click to edit Master title style</a:t>
            </a:r>
            <a:endParaRPr lang="en-US" dirty="0"/>
          </a:p>
        </p:txBody>
      </p:sp>
      <p:pic>
        <p:nvPicPr>
          <p:cNvPr id="4" name="Picture 2" descr="sflive08_wp_1024×768"/>
          <p:cNvPicPr>
            <a:picLocks noChangeAspect="1" noChangeArrowheads="1"/>
          </p:cNvPicPr>
          <p:nvPr userDrawn="1"/>
        </p:nvPicPr>
        <p:blipFill>
          <a:blip r:embed="rId2"/>
          <a:srcRect/>
          <a:stretch>
            <a:fillRect/>
          </a:stretch>
        </p:blipFill>
        <p:spPr bwMode="auto">
          <a:xfrm>
            <a:off x="0" y="933531"/>
            <a:ext cx="9144000" cy="5924469"/>
          </a:xfrm>
          <a:prstGeom prst="rect">
            <a:avLst/>
          </a:prstGeom>
          <a:noFill/>
          <a:ln w="9525">
            <a:noFill/>
            <a:miter lim="800000"/>
            <a:headEnd/>
            <a:tailEnd/>
          </a:ln>
        </p:spPr>
      </p:pic>
      <p:sp>
        <p:nvSpPr>
          <p:cNvPr id="5" name="Rectangle 3"/>
          <p:cNvSpPr>
            <a:spLocks noChangeArrowheads="1"/>
          </p:cNvSpPr>
          <p:nvPr userDrawn="1"/>
        </p:nvSpPr>
        <p:spPr bwMode="auto">
          <a:xfrm>
            <a:off x="0" y="938397"/>
            <a:ext cx="9144000" cy="5169287"/>
          </a:xfrm>
          <a:prstGeom prst="rect">
            <a:avLst/>
          </a:prstGeom>
          <a:gradFill rotWithShape="1">
            <a:gsLst>
              <a:gs pos="0">
                <a:schemeClr val="bg1"/>
              </a:gs>
              <a:gs pos="100000">
                <a:schemeClr val="bg1">
                  <a:gamma/>
                  <a:shade val="41176"/>
                  <a:invGamma/>
                  <a:alpha val="0"/>
                </a:schemeClr>
              </a:gs>
            </a:gsLst>
            <a:lin ang="5400000" scaled="1"/>
          </a:gradFill>
          <a:ln w="12700" algn="ctr">
            <a:noFill/>
            <a:miter lim="800000"/>
            <a:headEnd/>
            <a:tailEnd/>
          </a:ln>
          <a:effectLst/>
        </p:spPr>
        <p:txBody>
          <a:bodyPr wrap="none" lIns="0" tIns="0" rIns="0" bIns="0" anchor="ctr"/>
          <a:lstStyle/>
          <a:p>
            <a:pPr algn="ctr" defTabSz="642938">
              <a:defRPr/>
            </a:pPr>
            <a:endParaRPr kumimoji="0" lang="ja-JP" altLang="en-US" sz="1800" dirty="0"/>
          </a:p>
        </p:txBody>
      </p:sp>
      <p:pic>
        <p:nvPicPr>
          <p:cNvPr id="6" name="Picture 5" descr="sfdc_corp_rgb.png"/>
          <p:cNvPicPr>
            <a:picLocks noChangeAspect="1"/>
          </p:cNvPicPr>
          <p:nvPr userDrawn="1"/>
        </p:nvPicPr>
        <p:blipFill>
          <a:blip r:embed="rId3"/>
          <a:srcRect r="13415"/>
          <a:stretch>
            <a:fillRect/>
          </a:stretch>
        </p:blipFill>
        <p:spPr>
          <a:xfrm>
            <a:off x="7294208" y="6323072"/>
            <a:ext cx="1786822" cy="513936"/>
          </a:xfrm>
          <a:prstGeom prst="rect">
            <a:avLst/>
          </a:prstGeom>
        </p:spPr>
      </p:pic>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914" y="2130376"/>
            <a:ext cx="7772177" cy="1470074"/>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823" y="3886202"/>
            <a:ext cx="6400354" cy="1752307"/>
          </a:xfrm>
          <a:prstGeom prst="rect">
            <a:avLst/>
          </a:prstGeom>
        </p:spPr>
        <p:txBody>
          <a:bodyPr vert="horz" lIns="38111" tIns="19056" rIns="38111" bIns="19056"/>
          <a:lstStyle>
            <a:lvl1pPr marL="0" indent="0" algn="ctr">
              <a:buNone/>
              <a:defRPr/>
            </a:lvl1pPr>
            <a:lvl2pPr marL="190556" indent="0" algn="ctr">
              <a:buNone/>
              <a:defRPr/>
            </a:lvl2pPr>
            <a:lvl3pPr marL="381112" indent="0" algn="ctr">
              <a:buNone/>
              <a:defRPr/>
            </a:lvl3pPr>
            <a:lvl4pPr marL="571667" indent="0" algn="ctr">
              <a:buNone/>
              <a:defRPr/>
            </a:lvl4pPr>
            <a:lvl5pPr marL="762224" indent="0" algn="ctr">
              <a:buNone/>
              <a:defRPr/>
            </a:lvl5pPr>
            <a:lvl6pPr marL="952779" indent="0" algn="ctr">
              <a:buNone/>
              <a:defRPr/>
            </a:lvl6pPr>
            <a:lvl7pPr marL="1143336" indent="0" algn="ctr">
              <a:buNone/>
              <a:defRPr/>
            </a:lvl7pPr>
            <a:lvl8pPr marL="1333891" indent="0" algn="ctr">
              <a:buNone/>
              <a:defRPr/>
            </a:lvl8pPr>
            <a:lvl9pPr marL="1524448" indent="0" algn="ctr">
              <a:buNone/>
              <a:defRPr/>
            </a:lvl9pPr>
          </a:lstStyle>
          <a:p>
            <a:r>
              <a:rPr lang="en-GB" smtClean="0"/>
              <a:t>Click to edit Master subtitle style</a:t>
            </a:r>
            <a:endParaRPr lang="en-US"/>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a:xfrm>
            <a:off x="457091" y="1600200"/>
            <a:ext cx="8229823" cy="4526280"/>
          </a:xfrm>
          <a:prstGeom prst="rect">
            <a:avLst/>
          </a:prstGeom>
        </p:spPr>
        <p:txBody>
          <a:bodyPr vert="horz" lIns="38111" tIns="19056" rIns="38111" bIns="19056"/>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191" y="4406704"/>
            <a:ext cx="7772735" cy="1361929"/>
          </a:xfrm>
        </p:spPr>
        <p:txBody>
          <a:bodyPr/>
          <a:lstStyle>
            <a:lvl1pPr algn="l">
              <a:defRPr sz="1700" b="1" cap="all"/>
            </a:lvl1pPr>
          </a:lstStyle>
          <a:p>
            <a:r>
              <a:rPr lang="en-GB" smtClean="0"/>
              <a:t>Click to edit Master title style</a:t>
            </a:r>
            <a:endParaRPr lang="en-US"/>
          </a:p>
        </p:txBody>
      </p:sp>
      <p:sp>
        <p:nvSpPr>
          <p:cNvPr id="3" name="Text Placeholder 2"/>
          <p:cNvSpPr>
            <a:spLocks noGrp="1"/>
          </p:cNvSpPr>
          <p:nvPr>
            <p:ph type="body" idx="1"/>
          </p:nvPr>
        </p:nvSpPr>
        <p:spPr>
          <a:xfrm>
            <a:off x="722191" y="2906737"/>
            <a:ext cx="7772735" cy="1499968"/>
          </a:xfrm>
          <a:prstGeom prst="rect">
            <a:avLst/>
          </a:prstGeom>
        </p:spPr>
        <p:txBody>
          <a:bodyPr vert="horz" lIns="38111" tIns="19056" rIns="38111" bIns="19056" anchor="b"/>
          <a:lstStyle>
            <a:lvl1pPr marL="0" indent="0">
              <a:buNone/>
              <a:defRPr sz="800"/>
            </a:lvl1pPr>
            <a:lvl2pPr marL="190556" indent="0">
              <a:buNone/>
              <a:defRPr sz="800"/>
            </a:lvl2pPr>
            <a:lvl3pPr marL="381112" indent="0">
              <a:buNone/>
              <a:defRPr sz="700"/>
            </a:lvl3pPr>
            <a:lvl4pPr marL="571667" indent="0">
              <a:buNone/>
              <a:defRPr sz="600"/>
            </a:lvl4pPr>
            <a:lvl5pPr marL="762224" indent="0">
              <a:buNone/>
              <a:defRPr sz="600"/>
            </a:lvl5pPr>
            <a:lvl6pPr marL="952779" indent="0">
              <a:buNone/>
              <a:defRPr sz="600"/>
            </a:lvl6pPr>
            <a:lvl7pPr marL="1143336" indent="0">
              <a:buNone/>
              <a:defRPr sz="600"/>
            </a:lvl7pPr>
            <a:lvl8pPr marL="1333891" indent="0">
              <a:buNone/>
              <a:defRPr sz="600"/>
            </a:lvl8pPr>
            <a:lvl9pPr marL="1524448" indent="0">
              <a:buNone/>
              <a:defRPr sz="600"/>
            </a:lvl9pPr>
          </a:lstStyle>
          <a:p>
            <a:pPr lvl="0"/>
            <a:r>
              <a:rPr lang="en-GB" smtClean="0"/>
              <a:t>Click to edit Master text styles</a:t>
            </a:r>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089" y="1600200"/>
            <a:ext cx="4088122" cy="4526280"/>
          </a:xfrm>
          <a:prstGeom prst="rect">
            <a:avLst/>
          </a:prstGeom>
        </p:spPr>
        <p:txBody>
          <a:bodyPr vert="horz" lIns="38111" tIns="19056" rIns="38111" bIns="19056"/>
          <a:lstStyle>
            <a:lvl1pPr>
              <a:defRPr sz="1200"/>
            </a:lvl1pPr>
            <a:lvl2pPr>
              <a:defRPr sz="1000"/>
            </a:lvl2pPr>
            <a:lvl3pPr>
              <a:defRPr sz="800"/>
            </a:lvl3pPr>
            <a:lvl4pPr>
              <a:defRPr sz="800"/>
            </a:lvl4pPr>
            <a:lvl5pPr>
              <a:defRPr sz="800"/>
            </a:lvl5pPr>
            <a:lvl6pPr>
              <a:defRPr sz="800"/>
            </a:lvl6pPr>
            <a:lvl7pPr>
              <a:defRPr sz="800"/>
            </a:lvl7pPr>
            <a:lvl8pPr>
              <a:defRPr sz="800"/>
            </a:lvl8pPr>
            <a:lvl9pPr>
              <a:defRPr sz="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598791" y="1600200"/>
            <a:ext cx="4088123" cy="4526280"/>
          </a:xfrm>
          <a:prstGeom prst="rect">
            <a:avLst/>
          </a:prstGeom>
        </p:spPr>
        <p:txBody>
          <a:bodyPr vert="horz" lIns="38111" tIns="19056" rIns="38111" bIns="19056"/>
          <a:lstStyle>
            <a:lvl1pPr>
              <a:defRPr sz="1200"/>
            </a:lvl1pPr>
            <a:lvl2pPr>
              <a:defRPr sz="1000"/>
            </a:lvl2pPr>
            <a:lvl3pPr>
              <a:defRPr sz="800"/>
            </a:lvl3pPr>
            <a:lvl4pPr>
              <a:defRPr sz="800"/>
            </a:lvl4pPr>
            <a:lvl5pPr>
              <a:defRPr sz="800"/>
            </a:lvl5pPr>
            <a:lvl6pPr>
              <a:defRPr sz="800"/>
            </a:lvl6pPr>
            <a:lvl7pPr>
              <a:defRPr sz="800"/>
            </a:lvl7pPr>
            <a:lvl8pPr>
              <a:defRPr sz="800"/>
            </a:lvl8pPr>
            <a:lvl9pPr>
              <a:defRPr sz="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091" y="274320"/>
            <a:ext cx="8229823" cy="1143000"/>
          </a:xfrm>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091" y="1535137"/>
            <a:ext cx="4040125" cy="640080"/>
          </a:xfrm>
          <a:prstGeom prst="rect">
            <a:avLst/>
          </a:prstGeom>
        </p:spPr>
        <p:txBody>
          <a:bodyPr vert="horz" lIns="38111" tIns="19056" rIns="38111" bIns="19056" anchor="b"/>
          <a:lstStyle>
            <a:lvl1pPr marL="0" indent="0">
              <a:buNone/>
              <a:defRPr sz="1000" b="1"/>
            </a:lvl1pPr>
            <a:lvl2pPr marL="190556" indent="0">
              <a:buNone/>
              <a:defRPr sz="800" b="1"/>
            </a:lvl2pPr>
            <a:lvl3pPr marL="381112" indent="0">
              <a:buNone/>
              <a:defRPr sz="800" b="1"/>
            </a:lvl3pPr>
            <a:lvl4pPr marL="571667" indent="0">
              <a:buNone/>
              <a:defRPr sz="700" b="1"/>
            </a:lvl4pPr>
            <a:lvl5pPr marL="762224" indent="0">
              <a:buNone/>
              <a:defRPr sz="700" b="1"/>
            </a:lvl5pPr>
            <a:lvl6pPr marL="952779" indent="0">
              <a:buNone/>
              <a:defRPr sz="700" b="1"/>
            </a:lvl6pPr>
            <a:lvl7pPr marL="1143336" indent="0">
              <a:buNone/>
              <a:defRPr sz="700" b="1"/>
            </a:lvl7pPr>
            <a:lvl8pPr marL="1333891" indent="0">
              <a:buNone/>
              <a:defRPr sz="700" b="1"/>
            </a:lvl8pPr>
            <a:lvl9pPr marL="1524448" indent="0">
              <a:buNone/>
              <a:defRPr sz="700" b="1"/>
            </a:lvl9pPr>
          </a:lstStyle>
          <a:p>
            <a:pPr lvl="0"/>
            <a:r>
              <a:rPr lang="en-GB" smtClean="0"/>
              <a:t>Click to edit Master text styles</a:t>
            </a:r>
          </a:p>
        </p:txBody>
      </p:sp>
      <p:sp>
        <p:nvSpPr>
          <p:cNvPr id="4" name="Content Placeholder 3"/>
          <p:cNvSpPr>
            <a:spLocks noGrp="1"/>
          </p:cNvSpPr>
          <p:nvPr>
            <p:ph sz="half" idx="2"/>
          </p:nvPr>
        </p:nvSpPr>
        <p:spPr>
          <a:xfrm>
            <a:off x="457091" y="2175219"/>
            <a:ext cx="4040125" cy="3951263"/>
          </a:xfrm>
          <a:prstGeom prst="rect">
            <a:avLst/>
          </a:prstGeom>
        </p:spPr>
        <p:txBody>
          <a:bodyPr vert="horz" lIns="38111" tIns="19056" rIns="38111" bIns="19056"/>
          <a:lstStyle>
            <a:lvl1pPr>
              <a:defRPr sz="1000"/>
            </a:lvl1pPr>
            <a:lvl2pPr>
              <a:defRPr sz="800"/>
            </a:lvl2pPr>
            <a:lvl3pPr>
              <a:defRPr sz="800"/>
            </a:lvl3pPr>
            <a:lvl4pPr>
              <a:defRPr sz="700"/>
            </a:lvl4pPr>
            <a:lvl5pPr>
              <a:defRPr sz="700"/>
            </a:lvl5pPr>
            <a:lvl6pPr>
              <a:defRPr sz="700"/>
            </a:lvl6pPr>
            <a:lvl7pPr>
              <a:defRPr sz="700"/>
            </a:lvl7pPr>
            <a:lvl8pPr>
              <a:defRPr sz="700"/>
            </a:lvl8pPr>
            <a:lvl9pPr>
              <a:defRPr sz="7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112" y="1535137"/>
            <a:ext cx="4041800" cy="640080"/>
          </a:xfrm>
          <a:prstGeom prst="rect">
            <a:avLst/>
          </a:prstGeom>
        </p:spPr>
        <p:txBody>
          <a:bodyPr vert="horz" lIns="38111" tIns="19056" rIns="38111" bIns="19056" anchor="b"/>
          <a:lstStyle>
            <a:lvl1pPr marL="0" indent="0">
              <a:buNone/>
              <a:defRPr sz="1000" b="1"/>
            </a:lvl1pPr>
            <a:lvl2pPr marL="190556" indent="0">
              <a:buNone/>
              <a:defRPr sz="800" b="1"/>
            </a:lvl2pPr>
            <a:lvl3pPr marL="381112" indent="0">
              <a:buNone/>
              <a:defRPr sz="800" b="1"/>
            </a:lvl3pPr>
            <a:lvl4pPr marL="571667" indent="0">
              <a:buNone/>
              <a:defRPr sz="700" b="1"/>
            </a:lvl4pPr>
            <a:lvl5pPr marL="762224" indent="0">
              <a:buNone/>
              <a:defRPr sz="700" b="1"/>
            </a:lvl5pPr>
            <a:lvl6pPr marL="952779" indent="0">
              <a:buNone/>
              <a:defRPr sz="700" b="1"/>
            </a:lvl6pPr>
            <a:lvl7pPr marL="1143336" indent="0">
              <a:buNone/>
              <a:defRPr sz="700" b="1"/>
            </a:lvl7pPr>
            <a:lvl8pPr marL="1333891" indent="0">
              <a:buNone/>
              <a:defRPr sz="700" b="1"/>
            </a:lvl8pPr>
            <a:lvl9pPr marL="1524448" indent="0">
              <a:buNone/>
              <a:defRPr sz="700" b="1"/>
            </a:lvl9pPr>
          </a:lstStyle>
          <a:p>
            <a:pPr lvl="0"/>
            <a:r>
              <a:rPr lang="en-GB" smtClean="0"/>
              <a:t>Click to edit Master text styles</a:t>
            </a:r>
          </a:p>
        </p:txBody>
      </p:sp>
      <p:sp>
        <p:nvSpPr>
          <p:cNvPr id="6" name="Content Placeholder 5"/>
          <p:cNvSpPr>
            <a:spLocks noGrp="1"/>
          </p:cNvSpPr>
          <p:nvPr>
            <p:ph sz="quarter" idx="4"/>
          </p:nvPr>
        </p:nvSpPr>
        <p:spPr>
          <a:xfrm>
            <a:off x="4645112" y="2175219"/>
            <a:ext cx="4041800" cy="3951263"/>
          </a:xfrm>
          <a:prstGeom prst="rect">
            <a:avLst/>
          </a:prstGeom>
        </p:spPr>
        <p:txBody>
          <a:bodyPr vert="horz" lIns="38111" tIns="19056" rIns="38111" bIns="19056"/>
          <a:lstStyle>
            <a:lvl1pPr>
              <a:defRPr sz="1000"/>
            </a:lvl1pPr>
            <a:lvl2pPr>
              <a:defRPr sz="800"/>
            </a:lvl2pPr>
            <a:lvl3pPr>
              <a:defRPr sz="800"/>
            </a:lvl3pPr>
            <a:lvl4pPr>
              <a:defRPr sz="700"/>
            </a:lvl4pPr>
            <a:lvl5pPr>
              <a:defRPr sz="700"/>
            </a:lvl5pPr>
            <a:lvl6pPr>
              <a:defRPr sz="700"/>
            </a:lvl6pPr>
            <a:lvl7pPr>
              <a:defRPr sz="700"/>
            </a:lvl7pPr>
            <a:lvl8pPr>
              <a:defRPr sz="700"/>
            </a:lvl8pPr>
            <a:lvl9pPr>
              <a:defRPr sz="7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089" y="273441"/>
            <a:ext cx="3008188" cy="1161464"/>
          </a:xfrm>
        </p:spPr>
        <p:txBody>
          <a:bodyPr anchor="b"/>
          <a:lstStyle>
            <a:lvl1pPr algn="l">
              <a:defRPr sz="800" b="1"/>
            </a:lvl1pPr>
          </a:lstStyle>
          <a:p>
            <a:r>
              <a:rPr lang="en-GB" smtClean="0"/>
              <a:t>Click to edit Master title style</a:t>
            </a:r>
            <a:endParaRPr lang="en-US"/>
          </a:p>
        </p:txBody>
      </p:sp>
      <p:sp>
        <p:nvSpPr>
          <p:cNvPr id="3" name="Content Placeholder 2"/>
          <p:cNvSpPr>
            <a:spLocks noGrp="1"/>
          </p:cNvSpPr>
          <p:nvPr>
            <p:ph idx="1"/>
          </p:nvPr>
        </p:nvSpPr>
        <p:spPr>
          <a:xfrm>
            <a:off x="3575224" y="273443"/>
            <a:ext cx="5111688" cy="5853039"/>
          </a:xfrm>
          <a:prstGeom prst="rect">
            <a:avLst/>
          </a:prstGeom>
        </p:spPr>
        <p:txBody>
          <a:bodyPr vert="horz" lIns="38111" tIns="19056" rIns="38111" bIns="19056"/>
          <a:lstStyle>
            <a:lvl1pPr>
              <a:defRPr sz="1300"/>
            </a:lvl1pPr>
            <a:lvl2pPr>
              <a:defRPr sz="1200"/>
            </a:lvl2pPr>
            <a:lvl3pPr>
              <a:defRPr sz="1000"/>
            </a:lvl3pPr>
            <a:lvl4pPr>
              <a:defRPr sz="800"/>
            </a:lvl4pPr>
            <a:lvl5pPr>
              <a:defRPr sz="800"/>
            </a:lvl5pPr>
            <a:lvl6pPr>
              <a:defRPr sz="800"/>
            </a:lvl6pPr>
            <a:lvl7pPr>
              <a:defRPr sz="800"/>
            </a:lvl7pPr>
            <a:lvl8pPr>
              <a:defRPr sz="800"/>
            </a:lvl8pPr>
            <a:lvl9pPr>
              <a:defRPr sz="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089" y="1434907"/>
            <a:ext cx="3008188" cy="4691575"/>
          </a:xfrm>
          <a:prstGeom prst="rect">
            <a:avLst/>
          </a:prstGeom>
        </p:spPr>
        <p:txBody>
          <a:bodyPr vert="horz" lIns="38111" tIns="19056" rIns="38111" bIns="19056"/>
          <a:lstStyle>
            <a:lvl1pPr marL="0" indent="0">
              <a:buNone/>
              <a:defRPr sz="600"/>
            </a:lvl1pPr>
            <a:lvl2pPr marL="190556" indent="0">
              <a:buNone/>
              <a:defRPr sz="500"/>
            </a:lvl2pPr>
            <a:lvl3pPr marL="381112" indent="0">
              <a:buNone/>
              <a:defRPr sz="400"/>
            </a:lvl3pPr>
            <a:lvl4pPr marL="571667" indent="0">
              <a:buNone/>
              <a:defRPr sz="400"/>
            </a:lvl4pPr>
            <a:lvl5pPr marL="762224" indent="0">
              <a:buNone/>
              <a:defRPr sz="400"/>
            </a:lvl5pPr>
            <a:lvl6pPr marL="952779" indent="0">
              <a:buNone/>
              <a:defRPr sz="400"/>
            </a:lvl6pPr>
            <a:lvl7pPr marL="1143336" indent="0">
              <a:buNone/>
              <a:defRPr sz="400"/>
            </a:lvl7pPr>
            <a:lvl8pPr marL="1333891" indent="0">
              <a:buNone/>
              <a:defRPr sz="400"/>
            </a:lvl8pPr>
            <a:lvl9pPr marL="1524448" indent="0">
              <a:buNone/>
              <a:defRPr sz="400"/>
            </a:lvl9pPr>
          </a:lstStyle>
          <a:p>
            <a:pPr lvl="0"/>
            <a:r>
              <a:rPr lang="en-GB" smtClean="0"/>
              <a:t>Click to edit Master text styles</a:t>
            </a:r>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079" y="4800600"/>
            <a:ext cx="5486735" cy="567104"/>
          </a:xfrm>
        </p:spPr>
        <p:txBody>
          <a:bodyPr anchor="b"/>
          <a:lstStyle>
            <a:lvl1pPr algn="l">
              <a:defRPr sz="800" b="1"/>
            </a:lvl1pPr>
          </a:lstStyle>
          <a:p>
            <a:r>
              <a:rPr lang="en-GB" smtClean="0"/>
              <a:t>Click to edit Master title style</a:t>
            </a:r>
            <a:endParaRPr lang="en-US"/>
          </a:p>
        </p:txBody>
      </p:sp>
      <p:sp>
        <p:nvSpPr>
          <p:cNvPr id="3" name="Picture Placeholder 2"/>
          <p:cNvSpPr>
            <a:spLocks noGrp="1"/>
          </p:cNvSpPr>
          <p:nvPr>
            <p:ph type="pic" idx="1"/>
          </p:nvPr>
        </p:nvSpPr>
        <p:spPr>
          <a:xfrm>
            <a:off x="1792079" y="612824"/>
            <a:ext cx="5486735" cy="4114800"/>
          </a:xfrm>
          <a:prstGeom prst="rect">
            <a:avLst/>
          </a:prstGeom>
        </p:spPr>
        <p:txBody>
          <a:bodyPr vert="horz" lIns="38111" tIns="19056" rIns="38111" bIns="19056"/>
          <a:lstStyle>
            <a:lvl1pPr marL="0" indent="0">
              <a:buNone/>
              <a:defRPr sz="1300"/>
            </a:lvl1pPr>
            <a:lvl2pPr marL="190556" indent="0">
              <a:buNone/>
              <a:defRPr sz="1200"/>
            </a:lvl2pPr>
            <a:lvl3pPr marL="381112" indent="0">
              <a:buNone/>
              <a:defRPr sz="1000"/>
            </a:lvl3pPr>
            <a:lvl4pPr marL="571667" indent="0">
              <a:buNone/>
              <a:defRPr sz="800"/>
            </a:lvl4pPr>
            <a:lvl5pPr marL="762224" indent="0">
              <a:buNone/>
              <a:defRPr sz="800"/>
            </a:lvl5pPr>
            <a:lvl6pPr marL="952779" indent="0">
              <a:buNone/>
              <a:defRPr sz="800"/>
            </a:lvl6pPr>
            <a:lvl7pPr marL="1143336" indent="0">
              <a:buNone/>
              <a:defRPr sz="800"/>
            </a:lvl7pPr>
            <a:lvl8pPr marL="1333891" indent="0">
              <a:buNone/>
              <a:defRPr sz="800"/>
            </a:lvl8pPr>
            <a:lvl9pPr marL="1524448" indent="0">
              <a:buNone/>
              <a:defRPr sz="800"/>
            </a:lvl9pPr>
          </a:lstStyle>
          <a:p>
            <a:pPr lvl="0"/>
            <a:endParaRPr lang="en-US" noProof="0" dirty="0">
              <a:sym typeface="Arial" pitchFamily="-107" charset="0"/>
            </a:endParaRPr>
          </a:p>
        </p:txBody>
      </p:sp>
      <p:sp>
        <p:nvSpPr>
          <p:cNvPr id="4" name="Text Placeholder 3"/>
          <p:cNvSpPr>
            <a:spLocks noGrp="1"/>
          </p:cNvSpPr>
          <p:nvPr>
            <p:ph type="body" sz="half" idx="2"/>
          </p:nvPr>
        </p:nvSpPr>
        <p:spPr>
          <a:xfrm>
            <a:off x="1792079" y="5367704"/>
            <a:ext cx="5486735" cy="804496"/>
          </a:xfrm>
          <a:prstGeom prst="rect">
            <a:avLst/>
          </a:prstGeom>
        </p:spPr>
        <p:txBody>
          <a:bodyPr vert="horz" lIns="38111" tIns="19056" rIns="38111" bIns="19056"/>
          <a:lstStyle>
            <a:lvl1pPr marL="0" indent="0">
              <a:buNone/>
              <a:defRPr sz="600"/>
            </a:lvl1pPr>
            <a:lvl2pPr marL="190556" indent="0">
              <a:buNone/>
              <a:defRPr sz="500"/>
            </a:lvl2pPr>
            <a:lvl3pPr marL="381112" indent="0">
              <a:buNone/>
              <a:defRPr sz="400"/>
            </a:lvl3pPr>
            <a:lvl4pPr marL="571667" indent="0">
              <a:buNone/>
              <a:defRPr sz="400"/>
            </a:lvl4pPr>
            <a:lvl5pPr marL="762224" indent="0">
              <a:buNone/>
              <a:defRPr sz="400"/>
            </a:lvl5pPr>
            <a:lvl6pPr marL="952779" indent="0">
              <a:buNone/>
              <a:defRPr sz="400"/>
            </a:lvl6pPr>
            <a:lvl7pPr marL="1143336" indent="0">
              <a:buNone/>
              <a:defRPr sz="400"/>
            </a:lvl7pPr>
            <a:lvl8pPr marL="1333891" indent="0">
              <a:buNone/>
              <a:defRPr sz="400"/>
            </a:lvl8pPr>
            <a:lvl9pPr marL="1524448" indent="0">
              <a:buNone/>
              <a:defRPr sz="400"/>
            </a:lvl9pPr>
          </a:lstStyle>
          <a:p>
            <a:pPr lvl="0"/>
            <a:r>
              <a:rPr lang="en-GB" smtClean="0"/>
              <a:t>Click to edit Master text styles</a:t>
            </a:r>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a:xfrm>
            <a:off x="457091" y="1600200"/>
            <a:ext cx="8229823" cy="4526280"/>
          </a:xfrm>
          <a:prstGeom prst="rect">
            <a:avLst/>
          </a:prstGeom>
        </p:spPr>
        <p:txBody>
          <a:bodyPr vert="eaVert" lIns="38111" tIns="19056" rIns="38111" bIns="19056"/>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06855" y="281354"/>
            <a:ext cx="2080059" cy="5845126"/>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366117" y="281354"/>
            <a:ext cx="6187157" cy="5845126"/>
          </a:xfrm>
          <a:prstGeom prst="rect">
            <a:avLst/>
          </a:prstGeom>
        </p:spPr>
        <p:txBody>
          <a:bodyPr vert="eaVert" lIns="38111" tIns="19056" rIns="38111" bIns="19056"/>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204788"/>
            <a:ext cx="8229600" cy="7921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09588" y="1162050"/>
            <a:ext cx="8177212" cy="4476750"/>
          </a:xfrm>
          <a:prstGeom prst="rect">
            <a:avLst/>
          </a:prstGeom>
        </p:spPr>
        <p:txBody>
          <a:bodyPr/>
          <a:lstStyle/>
          <a:p>
            <a:pPr lvl="0"/>
            <a:endParaRPr lang="en-US" noProof="0" dirty="0">
              <a:sym typeface="Arial" pitchFamily="-112" charset="0"/>
            </a:endParaRPr>
          </a:p>
        </p:txBody>
      </p:sp>
      <p:sp>
        <p:nvSpPr>
          <p:cNvPr id="4" name="Rectangle 2"/>
          <p:cNvSpPr>
            <a:spLocks noGrp="1" noChangeArrowheads="1"/>
          </p:cNvSpPr>
          <p:nvPr>
            <p:ph type="dt" sz="half" idx="10"/>
          </p:nvPr>
        </p:nvSpPr>
        <p:spPr>
          <a:xfrm>
            <a:off x="457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endParaRPr lang="en-US"/>
          </a:p>
        </p:txBody>
      </p:sp>
      <p:sp>
        <p:nvSpPr>
          <p:cNvPr id="5" name="Rectangle 3"/>
          <p:cNvSpPr>
            <a:spLocks noGrp="1" noChangeArrowheads="1"/>
          </p:cNvSpPr>
          <p:nvPr>
            <p:ph type="ftr" sz="quarter" idx="11"/>
          </p:nvPr>
        </p:nvSpPr>
        <p:spPr>
          <a:xfrm>
            <a:off x="3124200" y="6245225"/>
            <a:ext cx="2895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endParaRPr lang="en-US"/>
          </a:p>
        </p:txBody>
      </p:sp>
      <p:sp>
        <p:nvSpPr>
          <p:cNvPr id="6" name="Rectangle 4"/>
          <p:cNvSpPr>
            <a:spLocks noGrp="1" noChangeArrowheads="1"/>
          </p:cNvSpPr>
          <p:nvPr>
            <p:ph type="sldNum" sz="quarter" idx="12"/>
          </p:nvPr>
        </p:nvSpPr>
        <p:spPr>
          <a:xfrm>
            <a:off x="6553200" y="6248400"/>
            <a:ext cx="2133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fld id="{2E1CAF73-F12D-C044-AF46-401FECD5CB7F}" type="slidenum">
              <a:rPr lang="en-US"/>
              <a:pPr>
                <a:defRPr/>
              </a:pPr>
              <a:t>‹#›</a:t>
            </a:fld>
            <a:endParaRPr lang="en-US" dirty="0"/>
          </a:p>
        </p:txBody>
      </p:sp>
    </p:spTree>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92162"/>
          </a:xfrm>
        </p:spPr>
        <p:txBody>
          <a:bodyPr/>
          <a:lstStyle/>
          <a:p>
            <a:r>
              <a:rPr lang="en-US" dirty="0" smtClean="0"/>
              <a:t>Click to edit Master title style</a:t>
            </a:r>
            <a:endParaRPr lang="en-US" dirty="0"/>
          </a:p>
        </p:txBody>
      </p:sp>
      <p:sp>
        <p:nvSpPr>
          <p:cNvPr id="3" name="Chart Placeholder 2"/>
          <p:cNvSpPr>
            <a:spLocks noGrp="1"/>
          </p:cNvSpPr>
          <p:nvPr>
            <p:ph type="chart" idx="1"/>
          </p:nvPr>
        </p:nvSpPr>
        <p:spPr>
          <a:xfrm>
            <a:off x="509588" y="1162050"/>
            <a:ext cx="8177212" cy="4476750"/>
          </a:xfrm>
          <a:prstGeom prst="rect">
            <a:avLst/>
          </a:prstGeom>
        </p:spPr>
        <p:txBody>
          <a:bodyPr/>
          <a:lstStyle/>
          <a:p>
            <a:pPr lvl="0"/>
            <a:endParaRPr lang="en-US" noProof="0" dirty="0">
              <a:sym typeface="Arial" pitchFamily="-112" charset="0"/>
            </a:endParaRPr>
          </a:p>
        </p:txBody>
      </p:sp>
      <p:sp>
        <p:nvSpPr>
          <p:cNvPr id="4" name="Rectangle 2"/>
          <p:cNvSpPr>
            <a:spLocks noGrp="1" noChangeArrowheads="1"/>
          </p:cNvSpPr>
          <p:nvPr>
            <p:ph type="dt" sz="half" idx="10"/>
          </p:nvPr>
        </p:nvSpPr>
        <p:spPr>
          <a:xfrm>
            <a:off x="457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endParaRPr lang="en-US"/>
          </a:p>
        </p:txBody>
      </p:sp>
      <p:sp>
        <p:nvSpPr>
          <p:cNvPr id="5" name="Rectangle 3"/>
          <p:cNvSpPr>
            <a:spLocks noGrp="1" noChangeArrowheads="1"/>
          </p:cNvSpPr>
          <p:nvPr>
            <p:ph type="ftr" sz="quarter" idx="11"/>
          </p:nvPr>
        </p:nvSpPr>
        <p:spPr>
          <a:xfrm>
            <a:off x="3124200" y="6245225"/>
            <a:ext cx="2895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endParaRPr lang="en-US"/>
          </a:p>
        </p:txBody>
      </p:sp>
      <p:sp>
        <p:nvSpPr>
          <p:cNvPr id="6" name="Rectangle 4"/>
          <p:cNvSpPr>
            <a:spLocks noGrp="1" noChangeArrowheads="1"/>
          </p:cNvSpPr>
          <p:nvPr>
            <p:ph type="sldNum" sz="quarter" idx="12"/>
          </p:nvPr>
        </p:nvSpPr>
        <p:spPr>
          <a:xfrm>
            <a:off x="6553200" y="6248400"/>
            <a:ext cx="2133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fld id="{0861823E-C1EC-CC44-8AC9-DFC720B50A88}" type="slidenum">
              <a:rPr lang="en-US"/>
              <a:pPr>
                <a:defRPr/>
              </a:pPr>
              <a:t>‹#›</a:t>
            </a:fld>
            <a:endParaRPr lang="en-US" dirty="0"/>
          </a:p>
        </p:txBody>
      </p:sp>
    </p:spTree>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914" y="2130376"/>
            <a:ext cx="7772177" cy="1470074"/>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823" y="3886202"/>
            <a:ext cx="6400354" cy="1752307"/>
          </a:xfrm>
          <a:prstGeom prst="rect">
            <a:avLst/>
          </a:prstGeom>
        </p:spPr>
        <p:txBody>
          <a:bodyPr vert="horz" lIns="38111" tIns="19056" rIns="38111" bIns="19056"/>
          <a:lstStyle>
            <a:lvl1pPr marL="0" indent="0" algn="ctr">
              <a:buNone/>
              <a:defRPr/>
            </a:lvl1pPr>
            <a:lvl2pPr marL="190556" indent="0" algn="ctr">
              <a:buNone/>
              <a:defRPr/>
            </a:lvl2pPr>
            <a:lvl3pPr marL="381112" indent="0" algn="ctr">
              <a:buNone/>
              <a:defRPr/>
            </a:lvl3pPr>
            <a:lvl4pPr marL="571667" indent="0" algn="ctr">
              <a:buNone/>
              <a:defRPr/>
            </a:lvl4pPr>
            <a:lvl5pPr marL="762224" indent="0" algn="ctr">
              <a:buNone/>
              <a:defRPr/>
            </a:lvl5pPr>
            <a:lvl6pPr marL="952779" indent="0" algn="ctr">
              <a:buNone/>
              <a:defRPr/>
            </a:lvl6pPr>
            <a:lvl7pPr marL="1143336" indent="0" algn="ctr">
              <a:buNone/>
              <a:defRPr/>
            </a:lvl7pPr>
            <a:lvl8pPr marL="1333891" indent="0" algn="ctr">
              <a:buNone/>
              <a:defRPr/>
            </a:lvl8pPr>
            <a:lvl9pPr marL="1524448" indent="0" algn="ctr">
              <a:buNone/>
              <a:defRPr/>
            </a:lvl9pPr>
          </a:lstStyle>
          <a:p>
            <a:r>
              <a:rPr lang="en-GB" smtClean="0"/>
              <a:t>Click to edit Master subtitle style</a:t>
            </a:r>
            <a:endParaRPr lang="en-US"/>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a:xfrm>
            <a:off x="457091" y="1600200"/>
            <a:ext cx="8229823" cy="4526280"/>
          </a:xfrm>
          <a:prstGeom prst="rect">
            <a:avLst/>
          </a:prstGeom>
        </p:spPr>
        <p:txBody>
          <a:bodyPr vert="horz" lIns="38111" tIns="19056" rIns="38111" bIns="19056"/>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191" y="4406704"/>
            <a:ext cx="7772735" cy="1361929"/>
          </a:xfrm>
        </p:spPr>
        <p:txBody>
          <a:bodyPr/>
          <a:lstStyle>
            <a:lvl1pPr algn="l">
              <a:defRPr sz="1700" b="1" cap="all"/>
            </a:lvl1pPr>
          </a:lstStyle>
          <a:p>
            <a:r>
              <a:rPr lang="en-GB" smtClean="0"/>
              <a:t>Click to edit Master title style</a:t>
            </a:r>
            <a:endParaRPr lang="en-US"/>
          </a:p>
        </p:txBody>
      </p:sp>
      <p:sp>
        <p:nvSpPr>
          <p:cNvPr id="3" name="Text Placeholder 2"/>
          <p:cNvSpPr>
            <a:spLocks noGrp="1"/>
          </p:cNvSpPr>
          <p:nvPr>
            <p:ph type="body" idx="1"/>
          </p:nvPr>
        </p:nvSpPr>
        <p:spPr>
          <a:xfrm>
            <a:off x="722191" y="2906737"/>
            <a:ext cx="7772735" cy="1499968"/>
          </a:xfrm>
          <a:prstGeom prst="rect">
            <a:avLst/>
          </a:prstGeom>
        </p:spPr>
        <p:txBody>
          <a:bodyPr vert="horz" lIns="38111" tIns="19056" rIns="38111" bIns="19056" anchor="b"/>
          <a:lstStyle>
            <a:lvl1pPr marL="0" indent="0">
              <a:buNone/>
              <a:defRPr sz="800"/>
            </a:lvl1pPr>
            <a:lvl2pPr marL="190556" indent="0">
              <a:buNone/>
              <a:defRPr sz="800"/>
            </a:lvl2pPr>
            <a:lvl3pPr marL="381112" indent="0">
              <a:buNone/>
              <a:defRPr sz="700"/>
            </a:lvl3pPr>
            <a:lvl4pPr marL="571667" indent="0">
              <a:buNone/>
              <a:defRPr sz="600"/>
            </a:lvl4pPr>
            <a:lvl5pPr marL="762224" indent="0">
              <a:buNone/>
              <a:defRPr sz="600"/>
            </a:lvl5pPr>
            <a:lvl6pPr marL="952779" indent="0">
              <a:buNone/>
              <a:defRPr sz="600"/>
            </a:lvl6pPr>
            <a:lvl7pPr marL="1143336" indent="0">
              <a:buNone/>
              <a:defRPr sz="600"/>
            </a:lvl7pPr>
            <a:lvl8pPr marL="1333891" indent="0">
              <a:buNone/>
              <a:defRPr sz="600"/>
            </a:lvl8pPr>
            <a:lvl9pPr marL="1524448" indent="0">
              <a:buNone/>
              <a:defRPr sz="600"/>
            </a:lvl9pPr>
          </a:lstStyle>
          <a:p>
            <a:pPr lvl="0"/>
            <a:r>
              <a:rPr lang="en-GB" smtClean="0"/>
              <a:t>Click to edit Master text styles</a:t>
            </a:r>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089" y="1600200"/>
            <a:ext cx="4088122" cy="4526280"/>
          </a:xfrm>
          <a:prstGeom prst="rect">
            <a:avLst/>
          </a:prstGeom>
        </p:spPr>
        <p:txBody>
          <a:bodyPr vert="horz" lIns="38111" tIns="19056" rIns="38111" bIns="19056"/>
          <a:lstStyle>
            <a:lvl1pPr>
              <a:defRPr sz="1200"/>
            </a:lvl1pPr>
            <a:lvl2pPr>
              <a:defRPr sz="1000"/>
            </a:lvl2pPr>
            <a:lvl3pPr>
              <a:defRPr sz="800"/>
            </a:lvl3pPr>
            <a:lvl4pPr>
              <a:defRPr sz="800"/>
            </a:lvl4pPr>
            <a:lvl5pPr>
              <a:defRPr sz="800"/>
            </a:lvl5pPr>
            <a:lvl6pPr>
              <a:defRPr sz="800"/>
            </a:lvl6pPr>
            <a:lvl7pPr>
              <a:defRPr sz="800"/>
            </a:lvl7pPr>
            <a:lvl8pPr>
              <a:defRPr sz="800"/>
            </a:lvl8pPr>
            <a:lvl9pPr>
              <a:defRPr sz="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598791" y="1600200"/>
            <a:ext cx="4088123" cy="4526280"/>
          </a:xfrm>
          <a:prstGeom prst="rect">
            <a:avLst/>
          </a:prstGeom>
        </p:spPr>
        <p:txBody>
          <a:bodyPr vert="horz" lIns="38111" tIns="19056" rIns="38111" bIns="19056"/>
          <a:lstStyle>
            <a:lvl1pPr>
              <a:defRPr sz="1200"/>
            </a:lvl1pPr>
            <a:lvl2pPr>
              <a:defRPr sz="1000"/>
            </a:lvl2pPr>
            <a:lvl3pPr>
              <a:defRPr sz="800"/>
            </a:lvl3pPr>
            <a:lvl4pPr>
              <a:defRPr sz="800"/>
            </a:lvl4pPr>
            <a:lvl5pPr>
              <a:defRPr sz="800"/>
            </a:lvl5pPr>
            <a:lvl6pPr>
              <a:defRPr sz="800"/>
            </a:lvl6pPr>
            <a:lvl7pPr>
              <a:defRPr sz="800"/>
            </a:lvl7pPr>
            <a:lvl8pPr>
              <a:defRPr sz="800"/>
            </a:lvl8pPr>
            <a:lvl9pPr>
              <a:defRPr sz="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091" y="274320"/>
            <a:ext cx="8229823" cy="1143000"/>
          </a:xfrm>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091" y="1535137"/>
            <a:ext cx="4040125" cy="640080"/>
          </a:xfrm>
          <a:prstGeom prst="rect">
            <a:avLst/>
          </a:prstGeom>
        </p:spPr>
        <p:txBody>
          <a:bodyPr vert="horz" lIns="38111" tIns="19056" rIns="38111" bIns="19056" anchor="b"/>
          <a:lstStyle>
            <a:lvl1pPr marL="0" indent="0">
              <a:buNone/>
              <a:defRPr sz="1000" b="1"/>
            </a:lvl1pPr>
            <a:lvl2pPr marL="190556" indent="0">
              <a:buNone/>
              <a:defRPr sz="800" b="1"/>
            </a:lvl2pPr>
            <a:lvl3pPr marL="381112" indent="0">
              <a:buNone/>
              <a:defRPr sz="800" b="1"/>
            </a:lvl3pPr>
            <a:lvl4pPr marL="571667" indent="0">
              <a:buNone/>
              <a:defRPr sz="700" b="1"/>
            </a:lvl4pPr>
            <a:lvl5pPr marL="762224" indent="0">
              <a:buNone/>
              <a:defRPr sz="700" b="1"/>
            </a:lvl5pPr>
            <a:lvl6pPr marL="952779" indent="0">
              <a:buNone/>
              <a:defRPr sz="700" b="1"/>
            </a:lvl6pPr>
            <a:lvl7pPr marL="1143336" indent="0">
              <a:buNone/>
              <a:defRPr sz="700" b="1"/>
            </a:lvl7pPr>
            <a:lvl8pPr marL="1333891" indent="0">
              <a:buNone/>
              <a:defRPr sz="700" b="1"/>
            </a:lvl8pPr>
            <a:lvl9pPr marL="1524448" indent="0">
              <a:buNone/>
              <a:defRPr sz="700" b="1"/>
            </a:lvl9pPr>
          </a:lstStyle>
          <a:p>
            <a:pPr lvl="0"/>
            <a:r>
              <a:rPr lang="en-GB" smtClean="0"/>
              <a:t>Click to edit Master text styles</a:t>
            </a:r>
          </a:p>
        </p:txBody>
      </p:sp>
      <p:sp>
        <p:nvSpPr>
          <p:cNvPr id="4" name="Content Placeholder 3"/>
          <p:cNvSpPr>
            <a:spLocks noGrp="1"/>
          </p:cNvSpPr>
          <p:nvPr>
            <p:ph sz="half" idx="2"/>
          </p:nvPr>
        </p:nvSpPr>
        <p:spPr>
          <a:xfrm>
            <a:off x="457091" y="2175219"/>
            <a:ext cx="4040125" cy="3951263"/>
          </a:xfrm>
          <a:prstGeom prst="rect">
            <a:avLst/>
          </a:prstGeom>
        </p:spPr>
        <p:txBody>
          <a:bodyPr vert="horz" lIns="38111" tIns="19056" rIns="38111" bIns="19056"/>
          <a:lstStyle>
            <a:lvl1pPr>
              <a:defRPr sz="1000"/>
            </a:lvl1pPr>
            <a:lvl2pPr>
              <a:defRPr sz="800"/>
            </a:lvl2pPr>
            <a:lvl3pPr>
              <a:defRPr sz="800"/>
            </a:lvl3pPr>
            <a:lvl4pPr>
              <a:defRPr sz="700"/>
            </a:lvl4pPr>
            <a:lvl5pPr>
              <a:defRPr sz="700"/>
            </a:lvl5pPr>
            <a:lvl6pPr>
              <a:defRPr sz="700"/>
            </a:lvl6pPr>
            <a:lvl7pPr>
              <a:defRPr sz="700"/>
            </a:lvl7pPr>
            <a:lvl8pPr>
              <a:defRPr sz="700"/>
            </a:lvl8pPr>
            <a:lvl9pPr>
              <a:defRPr sz="7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112" y="1535137"/>
            <a:ext cx="4041800" cy="640080"/>
          </a:xfrm>
          <a:prstGeom prst="rect">
            <a:avLst/>
          </a:prstGeom>
        </p:spPr>
        <p:txBody>
          <a:bodyPr vert="horz" lIns="38111" tIns="19056" rIns="38111" bIns="19056" anchor="b"/>
          <a:lstStyle>
            <a:lvl1pPr marL="0" indent="0">
              <a:buNone/>
              <a:defRPr sz="1000" b="1"/>
            </a:lvl1pPr>
            <a:lvl2pPr marL="190556" indent="0">
              <a:buNone/>
              <a:defRPr sz="800" b="1"/>
            </a:lvl2pPr>
            <a:lvl3pPr marL="381112" indent="0">
              <a:buNone/>
              <a:defRPr sz="800" b="1"/>
            </a:lvl3pPr>
            <a:lvl4pPr marL="571667" indent="0">
              <a:buNone/>
              <a:defRPr sz="700" b="1"/>
            </a:lvl4pPr>
            <a:lvl5pPr marL="762224" indent="0">
              <a:buNone/>
              <a:defRPr sz="700" b="1"/>
            </a:lvl5pPr>
            <a:lvl6pPr marL="952779" indent="0">
              <a:buNone/>
              <a:defRPr sz="700" b="1"/>
            </a:lvl6pPr>
            <a:lvl7pPr marL="1143336" indent="0">
              <a:buNone/>
              <a:defRPr sz="700" b="1"/>
            </a:lvl7pPr>
            <a:lvl8pPr marL="1333891" indent="0">
              <a:buNone/>
              <a:defRPr sz="700" b="1"/>
            </a:lvl8pPr>
            <a:lvl9pPr marL="1524448" indent="0">
              <a:buNone/>
              <a:defRPr sz="700" b="1"/>
            </a:lvl9pPr>
          </a:lstStyle>
          <a:p>
            <a:pPr lvl="0"/>
            <a:r>
              <a:rPr lang="en-GB" smtClean="0"/>
              <a:t>Click to edit Master text styles</a:t>
            </a:r>
          </a:p>
        </p:txBody>
      </p:sp>
      <p:sp>
        <p:nvSpPr>
          <p:cNvPr id="6" name="Content Placeholder 5"/>
          <p:cNvSpPr>
            <a:spLocks noGrp="1"/>
          </p:cNvSpPr>
          <p:nvPr>
            <p:ph sz="quarter" idx="4"/>
          </p:nvPr>
        </p:nvSpPr>
        <p:spPr>
          <a:xfrm>
            <a:off x="4645112" y="2175219"/>
            <a:ext cx="4041800" cy="3951263"/>
          </a:xfrm>
          <a:prstGeom prst="rect">
            <a:avLst/>
          </a:prstGeom>
        </p:spPr>
        <p:txBody>
          <a:bodyPr vert="horz" lIns="38111" tIns="19056" rIns="38111" bIns="19056"/>
          <a:lstStyle>
            <a:lvl1pPr>
              <a:defRPr sz="1000"/>
            </a:lvl1pPr>
            <a:lvl2pPr>
              <a:defRPr sz="800"/>
            </a:lvl2pPr>
            <a:lvl3pPr>
              <a:defRPr sz="800"/>
            </a:lvl3pPr>
            <a:lvl4pPr>
              <a:defRPr sz="700"/>
            </a:lvl4pPr>
            <a:lvl5pPr>
              <a:defRPr sz="700"/>
            </a:lvl5pPr>
            <a:lvl6pPr>
              <a:defRPr sz="700"/>
            </a:lvl6pPr>
            <a:lvl7pPr>
              <a:defRPr sz="700"/>
            </a:lvl7pPr>
            <a:lvl8pPr>
              <a:defRPr sz="700"/>
            </a:lvl8pPr>
            <a:lvl9pPr>
              <a:defRPr sz="7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Tree>
  </p:cSld>
  <p:clrMapOvr>
    <a:masterClrMapping/>
  </p:clrMapOvr>
  <p:transition/>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089" y="273441"/>
            <a:ext cx="3008188" cy="1161464"/>
          </a:xfrm>
        </p:spPr>
        <p:txBody>
          <a:bodyPr anchor="b"/>
          <a:lstStyle>
            <a:lvl1pPr algn="l">
              <a:defRPr sz="800" b="1"/>
            </a:lvl1pPr>
          </a:lstStyle>
          <a:p>
            <a:r>
              <a:rPr lang="en-GB" smtClean="0"/>
              <a:t>Click to edit Master title style</a:t>
            </a:r>
            <a:endParaRPr lang="en-US"/>
          </a:p>
        </p:txBody>
      </p:sp>
      <p:sp>
        <p:nvSpPr>
          <p:cNvPr id="3" name="Content Placeholder 2"/>
          <p:cNvSpPr>
            <a:spLocks noGrp="1"/>
          </p:cNvSpPr>
          <p:nvPr>
            <p:ph idx="1"/>
          </p:nvPr>
        </p:nvSpPr>
        <p:spPr>
          <a:xfrm>
            <a:off x="3575224" y="273443"/>
            <a:ext cx="5111688" cy="5853039"/>
          </a:xfrm>
          <a:prstGeom prst="rect">
            <a:avLst/>
          </a:prstGeom>
        </p:spPr>
        <p:txBody>
          <a:bodyPr vert="horz" lIns="38111" tIns="19056" rIns="38111" bIns="19056"/>
          <a:lstStyle>
            <a:lvl1pPr>
              <a:defRPr sz="1300"/>
            </a:lvl1pPr>
            <a:lvl2pPr>
              <a:defRPr sz="1200"/>
            </a:lvl2pPr>
            <a:lvl3pPr>
              <a:defRPr sz="1000"/>
            </a:lvl3pPr>
            <a:lvl4pPr>
              <a:defRPr sz="800"/>
            </a:lvl4pPr>
            <a:lvl5pPr>
              <a:defRPr sz="800"/>
            </a:lvl5pPr>
            <a:lvl6pPr>
              <a:defRPr sz="800"/>
            </a:lvl6pPr>
            <a:lvl7pPr>
              <a:defRPr sz="800"/>
            </a:lvl7pPr>
            <a:lvl8pPr>
              <a:defRPr sz="800"/>
            </a:lvl8pPr>
            <a:lvl9pPr>
              <a:defRPr sz="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089" y="1434907"/>
            <a:ext cx="3008188" cy="4691575"/>
          </a:xfrm>
          <a:prstGeom prst="rect">
            <a:avLst/>
          </a:prstGeom>
        </p:spPr>
        <p:txBody>
          <a:bodyPr vert="horz" lIns="38111" tIns="19056" rIns="38111" bIns="19056"/>
          <a:lstStyle>
            <a:lvl1pPr marL="0" indent="0">
              <a:buNone/>
              <a:defRPr sz="600"/>
            </a:lvl1pPr>
            <a:lvl2pPr marL="190556" indent="0">
              <a:buNone/>
              <a:defRPr sz="500"/>
            </a:lvl2pPr>
            <a:lvl3pPr marL="381112" indent="0">
              <a:buNone/>
              <a:defRPr sz="400"/>
            </a:lvl3pPr>
            <a:lvl4pPr marL="571667" indent="0">
              <a:buNone/>
              <a:defRPr sz="400"/>
            </a:lvl4pPr>
            <a:lvl5pPr marL="762224" indent="0">
              <a:buNone/>
              <a:defRPr sz="400"/>
            </a:lvl5pPr>
            <a:lvl6pPr marL="952779" indent="0">
              <a:buNone/>
              <a:defRPr sz="400"/>
            </a:lvl6pPr>
            <a:lvl7pPr marL="1143336" indent="0">
              <a:buNone/>
              <a:defRPr sz="400"/>
            </a:lvl7pPr>
            <a:lvl8pPr marL="1333891" indent="0">
              <a:buNone/>
              <a:defRPr sz="400"/>
            </a:lvl8pPr>
            <a:lvl9pPr marL="1524448" indent="0">
              <a:buNone/>
              <a:defRPr sz="400"/>
            </a:lvl9pPr>
          </a:lstStyle>
          <a:p>
            <a:pPr lvl="0"/>
            <a:r>
              <a:rPr lang="en-GB" smtClean="0"/>
              <a:t>Click to edit Master text styles</a:t>
            </a:r>
          </a:p>
        </p:txBody>
      </p:sp>
    </p:spTree>
  </p:cSld>
  <p:clrMapOvr>
    <a:masterClrMapping/>
  </p:clrMapOvr>
  <p:transition/>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079" y="4800600"/>
            <a:ext cx="5486735" cy="567104"/>
          </a:xfrm>
        </p:spPr>
        <p:txBody>
          <a:bodyPr anchor="b"/>
          <a:lstStyle>
            <a:lvl1pPr algn="l">
              <a:defRPr sz="800" b="1"/>
            </a:lvl1pPr>
          </a:lstStyle>
          <a:p>
            <a:r>
              <a:rPr lang="en-GB" smtClean="0"/>
              <a:t>Click to edit Master title style</a:t>
            </a:r>
            <a:endParaRPr lang="en-US"/>
          </a:p>
        </p:txBody>
      </p:sp>
      <p:sp>
        <p:nvSpPr>
          <p:cNvPr id="3" name="Picture Placeholder 2"/>
          <p:cNvSpPr>
            <a:spLocks noGrp="1"/>
          </p:cNvSpPr>
          <p:nvPr>
            <p:ph type="pic" idx="1"/>
          </p:nvPr>
        </p:nvSpPr>
        <p:spPr>
          <a:xfrm>
            <a:off x="1792079" y="612824"/>
            <a:ext cx="5486735" cy="4114800"/>
          </a:xfrm>
          <a:prstGeom prst="rect">
            <a:avLst/>
          </a:prstGeom>
        </p:spPr>
        <p:txBody>
          <a:bodyPr vert="horz" lIns="38111" tIns="19056" rIns="38111" bIns="19056"/>
          <a:lstStyle>
            <a:lvl1pPr marL="0" indent="0">
              <a:buNone/>
              <a:defRPr sz="1300"/>
            </a:lvl1pPr>
            <a:lvl2pPr marL="190556" indent="0">
              <a:buNone/>
              <a:defRPr sz="1200"/>
            </a:lvl2pPr>
            <a:lvl3pPr marL="381112" indent="0">
              <a:buNone/>
              <a:defRPr sz="1000"/>
            </a:lvl3pPr>
            <a:lvl4pPr marL="571667" indent="0">
              <a:buNone/>
              <a:defRPr sz="800"/>
            </a:lvl4pPr>
            <a:lvl5pPr marL="762224" indent="0">
              <a:buNone/>
              <a:defRPr sz="800"/>
            </a:lvl5pPr>
            <a:lvl6pPr marL="952779" indent="0">
              <a:buNone/>
              <a:defRPr sz="800"/>
            </a:lvl6pPr>
            <a:lvl7pPr marL="1143336" indent="0">
              <a:buNone/>
              <a:defRPr sz="800"/>
            </a:lvl7pPr>
            <a:lvl8pPr marL="1333891" indent="0">
              <a:buNone/>
              <a:defRPr sz="800"/>
            </a:lvl8pPr>
            <a:lvl9pPr marL="1524448" indent="0">
              <a:buNone/>
              <a:defRPr sz="800"/>
            </a:lvl9pPr>
          </a:lstStyle>
          <a:p>
            <a:pPr lvl="0"/>
            <a:endParaRPr lang="en-US" noProof="0" dirty="0">
              <a:sym typeface="Arial" pitchFamily="-107" charset="0"/>
            </a:endParaRPr>
          </a:p>
        </p:txBody>
      </p:sp>
      <p:sp>
        <p:nvSpPr>
          <p:cNvPr id="4" name="Text Placeholder 3"/>
          <p:cNvSpPr>
            <a:spLocks noGrp="1"/>
          </p:cNvSpPr>
          <p:nvPr>
            <p:ph type="body" sz="half" idx="2"/>
          </p:nvPr>
        </p:nvSpPr>
        <p:spPr>
          <a:xfrm>
            <a:off x="1792079" y="5367704"/>
            <a:ext cx="5486735" cy="804496"/>
          </a:xfrm>
          <a:prstGeom prst="rect">
            <a:avLst/>
          </a:prstGeom>
        </p:spPr>
        <p:txBody>
          <a:bodyPr vert="horz" lIns="38111" tIns="19056" rIns="38111" bIns="19056"/>
          <a:lstStyle>
            <a:lvl1pPr marL="0" indent="0">
              <a:buNone/>
              <a:defRPr sz="600"/>
            </a:lvl1pPr>
            <a:lvl2pPr marL="190556" indent="0">
              <a:buNone/>
              <a:defRPr sz="500"/>
            </a:lvl2pPr>
            <a:lvl3pPr marL="381112" indent="0">
              <a:buNone/>
              <a:defRPr sz="400"/>
            </a:lvl3pPr>
            <a:lvl4pPr marL="571667" indent="0">
              <a:buNone/>
              <a:defRPr sz="400"/>
            </a:lvl4pPr>
            <a:lvl5pPr marL="762224" indent="0">
              <a:buNone/>
              <a:defRPr sz="400"/>
            </a:lvl5pPr>
            <a:lvl6pPr marL="952779" indent="0">
              <a:buNone/>
              <a:defRPr sz="400"/>
            </a:lvl6pPr>
            <a:lvl7pPr marL="1143336" indent="0">
              <a:buNone/>
              <a:defRPr sz="400"/>
            </a:lvl7pPr>
            <a:lvl8pPr marL="1333891" indent="0">
              <a:buNone/>
              <a:defRPr sz="400"/>
            </a:lvl8pPr>
            <a:lvl9pPr marL="1524448" indent="0">
              <a:buNone/>
              <a:defRPr sz="400"/>
            </a:lvl9pPr>
          </a:lstStyle>
          <a:p>
            <a:pPr lvl="0"/>
            <a:r>
              <a:rPr lang="en-GB" smtClean="0"/>
              <a:t>Click to edit Master text styles</a:t>
            </a:r>
          </a:p>
        </p:txBody>
      </p:sp>
    </p:spTree>
  </p:cSld>
  <p:clrMapOvr>
    <a:masterClrMapping/>
  </p:clrMapOvr>
  <p:transition/>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a:xfrm>
            <a:off x="457091" y="1600200"/>
            <a:ext cx="8229823" cy="4526280"/>
          </a:xfrm>
          <a:prstGeom prst="rect">
            <a:avLst/>
          </a:prstGeom>
        </p:spPr>
        <p:txBody>
          <a:bodyPr vert="eaVert" lIns="38111" tIns="19056" rIns="38111" bIns="19056"/>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06855" y="281354"/>
            <a:ext cx="2080059" cy="5845126"/>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366117" y="281354"/>
            <a:ext cx="6187157" cy="5845126"/>
          </a:xfrm>
          <a:prstGeom prst="rect">
            <a:avLst/>
          </a:prstGeom>
        </p:spPr>
        <p:txBody>
          <a:bodyPr vert="eaVert" lIns="38111" tIns="19056" rIns="38111" bIns="19056"/>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Tree>
  </p:cSld>
  <p:clrMapOvr>
    <a:masterClrMapping/>
  </p:clrMapOvr>
  <p:transition/>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204788"/>
            <a:ext cx="8229600" cy="7921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09588" y="1162050"/>
            <a:ext cx="8177212" cy="4476750"/>
          </a:xfrm>
          <a:prstGeom prst="rect">
            <a:avLst/>
          </a:prstGeom>
        </p:spPr>
        <p:txBody>
          <a:bodyPr/>
          <a:lstStyle/>
          <a:p>
            <a:pPr lvl="0"/>
            <a:endParaRPr lang="en-US" noProof="0" dirty="0">
              <a:sym typeface="Arial" pitchFamily="-112" charset="0"/>
            </a:endParaRPr>
          </a:p>
        </p:txBody>
      </p:sp>
      <p:sp>
        <p:nvSpPr>
          <p:cNvPr id="4" name="Rectangle 2"/>
          <p:cNvSpPr>
            <a:spLocks noGrp="1" noChangeArrowheads="1"/>
          </p:cNvSpPr>
          <p:nvPr>
            <p:ph type="dt" sz="half" idx="10"/>
          </p:nvPr>
        </p:nvSpPr>
        <p:spPr>
          <a:xfrm>
            <a:off x="457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endParaRPr lang="en-US"/>
          </a:p>
        </p:txBody>
      </p:sp>
      <p:sp>
        <p:nvSpPr>
          <p:cNvPr id="5" name="Rectangle 3"/>
          <p:cNvSpPr>
            <a:spLocks noGrp="1" noChangeArrowheads="1"/>
          </p:cNvSpPr>
          <p:nvPr>
            <p:ph type="ftr" sz="quarter" idx="11"/>
          </p:nvPr>
        </p:nvSpPr>
        <p:spPr>
          <a:xfrm>
            <a:off x="3124200" y="6245225"/>
            <a:ext cx="2895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endParaRPr lang="en-US"/>
          </a:p>
        </p:txBody>
      </p:sp>
      <p:sp>
        <p:nvSpPr>
          <p:cNvPr id="6" name="Rectangle 4"/>
          <p:cNvSpPr>
            <a:spLocks noGrp="1" noChangeArrowheads="1"/>
          </p:cNvSpPr>
          <p:nvPr>
            <p:ph type="sldNum" sz="quarter" idx="12"/>
          </p:nvPr>
        </p:nvSpPr>
        <p:spPr>
          <a:xfrm>
            <a:off x="6553200" y="6248400"/>
            <a:ext cx="2133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fld id="{2E1CAF73-F12D-C044-AF46-401FECD5CB7F}" type="slidenum">
              <a:rPr lang="en-US"/>
              <a:pPr>
                <a:defRPr/>
              </a:pPr>
              <a:t>‹#›</a:t>
            </a:fld>
            <a:endParaRPr lang="en-US" dirty="0"/>
          </a:p>
        </p:txBody>
      </p:sp>
    </p:spTree>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92162"/>
          </a:xfrm>
        </p:spPr>
        <p:txBody>
          <a:bodyPr/>
          <a:lstStyle/>
          <a:p>
            <a:r>
              <a:rPr lang="en-US" dirty="0" smtClean="0"/>
              <a:t>Click to edit Master title style</a:t>
            </a:r>
            <a:endParaRPr lang="en-US" dirty="0"/>
          </a:p>
        </p:txBody>
      </p:sp>
      <p:sp>
        <p:nvSpPr>
          <p:cNvPr id="3" name="Chart Placeholder 2"/>
          <p:cNvSpPr>
            <a:spLocks noGrp="1"/>
          </p:cNvSpPr>
          <p:nvPr>
            <p:ph type="chart" idx="1"/>
          </p:nvPr>
        </p:nvSpPr>
        <p:spPr>
          <a:xfrm>
            <a:off x="509588" y="1162050"/>
            <a:ext cx="8177212" cy="4476750"/>
          </a:xfrm>
          <a:prstGeom prst="rect">
            <a:avLst/>
          </a:prstGeom>
        </p:spPr>
        <p:txBody>
          <a:bodyPr/>
          <a:lstStyle/>
          <a:p>
            <a:pPr lvl="0"/>
            <a:endParaRPr lang="en-US" noProof="0" dirty="0">
              <a:sym typeface="Arial" pitchFamily="-112" charset="0"/>
            </a:endParaRPr>
          </a:p>
        </p:txBody>
      </p:sp>
      <p:sp>
        <p:nvSpPr>
          <p:cNvPr id="4" name="Rectangle 2"/>
          <p:cNvSpPr>
            <a:spLocks noGrp="1" noChangeArrowheads="1"/>
          </p:cNvSpPr>
          <p:nvPr>
            <p:ph type="dt" sz="half" idx="10"/>
          </p:nvPr>
        </p:nvSpPr>
        <p:spPr>
          <a:xfrm>
            <a:off x="457200" y="6245225"/>
            <a:ext cx="2133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endParaRPr lang="en-US"/>
          </a:p>
        </p:txBody>
      </p:sp>
      <p:sp>
        <p:nvSpPr>
          <p:cNvPr id="5" name="Rectangle 3"/>
          <p:cNvSpPr>
            <a:spLocks noGrp="1" noChangeArrowheads="1"/>
          </p:cNvSpPr>
          <p:nvPr>
            <p:ph type="ftr" sz="quarter" idx="11"/>
          </p:nvPr>
        </p:nvSpPr>
        <p:spPr>
          <a:xfrm>
            <a:off x="3124200" y="6245225"/>
            <a:ext cx="2895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endParaRPr lang="en-US"/>
          </a:p>
        </p:txBody>
      </p:sp>
      <p:sp>
        <p:nvSpPr>
          <p:cNvPr id="6" name="Rectangle 4"/>
          <p:cNvSpPr>
            <a:spLocks noGrp="1" noChangeArrowheads="1"/>
          </p:cNvSpPr>
          <p:nvPr>
            <p:ph type="sldNum" sz="quarter" idx="12"/>
          </p:nvPr>
        </p:nvSpPr>
        <p:spPr>
          <a:xfrm>
            <a:off x="6553200" y="6248400"/>
            <a:ext cx="2133600" cy="476250"/>
          </a:xfrm>
          <a:prstGeom prst="rect">
            <a:avLst/>
          </a:prstGeom>
        </p:spPr>
        <p:txBody>
          <a:bodyPr vert="horz" wrap="square" lIns="91440" tIns="45720" rIns="91440" bIns="45720" numCol="1" anchor="t" anchorCtr="0" compatLnSpc="1">
            <a:prstTxWarp prst="textNoShape">
              <a:avLst/>
            </a:prstTxWarp>
          </a:bodyPr>
          <a:lstStyle>
            <a:lvl1pPr>
              <a:defRPr sz="1800">
                <a:latin typeface="Arial" pitchFamily="-112" charset="0"/>
                <a:ea typeface="ＭＳ Ｐゴシック" pitchFamily="-112" charset="-128"/>
                <a:cs typeface="ＭＳ Ｐゴシック" pitchFamily="-112" charset="-128"/>
                <a:sym typeface="Arial" pitchFamily="-112" charset="0"/>
              </a:defRPr>
            </a:lvl1pPr>
          </a:lstStyle>
          <a:p>
            <a:pPr>
              <a:defRPr/>
            </a:pPr>
            <a:fld id="{0861823E-C1EC-CC44-8AC9-DFC720B50A88}" type="slidenum">
              <a:rPr lang="en-US"/>
              <a:pPr>
                <a:defRPr/>
              </a:pPr>
              <a:t>‹#›</a:t>
            </a:fld>
            <a:endParaRPr lang="en-US" dirty="0"/>
          </a:p>
        </p:txBody>
      </p:sp>
    </p:spTree>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9144000" cy="4724400"/>
          </a:xfrm>
          <a:prstGeom prst="rect">
            <a:avLst/>
          </a:prstGeom>
          <a:solidFill>
            <a:srgbClr val="E6E6E6"/>
          </a:solidFill>
          <a:ln w="9525">
            <a:noFill/>
            <a:miter lim="800000"/>
            <a:headEnd/>
            <a:tailEnd/>
          </a:ln>
          <a:effectLst/>
        </p:spPr>
        <p:txBody>
          <a:bodyPr wrap="none" anchor="ctr"/>
          <a:lstStyle/>
          <a:p>
            <a:pPr>
              <a:defRPr/>
            </a:pPr>
            <a:endParaRPr lang="en-US">
              <a:latin typeface="Arial" pitchFamily="-106" charset="0"/>
              <a:ea typeface="+mn-ea"/>
              <a:sym typeface="Arial" pitchFamily="-105" charset="0"/>
            </a:endParaRPr>
          </a:p>
        </p:txBody>
      </p:sp>
      <p:pic>
        <p:nvPicPr>
          <p:cNvPr id="5" name="Picture 3" descr="nosftwre_bug_flat_4ppt"/>
          <p:cNvPicPr>
            <a:picLocks noChangeAspect="1" noChangeArrowheads="1"/>
          </p:cNvPicPr>
          <p:nvPr/>
        </p:nvPicPr>
        <p:blipFill>
          <a:blip r:embed="rId2"/>
          <a:srcRect l="35092" t="-374" r="-3696" b="37906"/>
          <a:stretch>
            <a:fillRect/>
          </a:stretch>
        </p:blipFill>
        <p:spPr bwMode="auto">
          <a:xfrm>
            <a:off x="0" y="3146425"/>
            <a:ext cx="4533900" cy="3711575"/>
          </a:xfrm>
          <a:prstGeom prst="rect">
            <a:avLst/>
          </a:prstGeom>
          <a:noFill/>
          <a:ln w="9525">
            <a:noFill/>
            <a:miter lim="800000"/>
            <a:headEnd/>
            <a:tailEnd/>
          </a:ln>
        </p:spPr>
      </p:pic>
      <p:pic>
        <p:nvPicPr>
          <p:cNvPr id="6" name="Picture 6" descr="sfdc_corp_rgb"/>
          <p:cNvPicPr>
            <a:picLocks noChangeAspect="1" noChangeArrowheads="1"/>
          </p:cNvPicPr>
          <p:nvPr/>
        </p:nvPicPr>
        <p:blipFill>
          <a:blip r:embed="rId3"/>
          <a:srcRect/>
          <a:stretch>
            <a:fillRect/>
          </a:stretch>
        </p:blipFill>
        <p:spPr bwMode="auto">
          <a:xfrm>
            <a:off x="4806950" y="5287963"/>
            <a:ext cx="3857625" cy="960437"/>
          </a:xfrm>
          <a:prstGeom prst="rect">
            <a:avLst/>
          </a:prstGeom>
          <a:noFill/>
          <a:ln w="9525">
            <a:noFill/>
            <a:miter lim="800000"/>
            <a:headEnd/>
            <a:tailEnd/>
          </a:ln>
        </p:spPr>
      </p:pic>
      <p:sp>
        <p:nvSpPr>
          <p:cNvPr id="1318916" name="Rectangle 4"/>
          <p:cNvSpPr>
            <a:spLocks noGrp="1" noChangeArrowheads="1"/>
          </p:cNvSpPr>
          <p:nvPr>
            <p:ph type="ctrTitle"/>
          </p:nvPr>
        </p:nvSpPr>
        <p:spPr>
          <a:xfrm>
            <a:off x="1517650" y="366713"/>
            <a:ext cx="6972300" cy="1524000"/>
          </a:xfrm>
        </p:spPr>
        <p:txBody>
          <a:bodyPr/>
          <a:lstStyle>
            <a:lvl1pPr>
              <a:defRPr sz="3200"/>
            </a:lvl1pPr>
          </a:lstStyle>
          <a:p>
            <a:r>
              <a:rPr lang="en-US"/>
              <a:t>Click to edit Master title style</a:t>
            </a:r>
          </a:p>
        </p:txBody>
      </p:sp>
      <p:sp>
        <p:nvSpPr>
          <p:cNvPr id="1318917" name="Rectangle 5"/>
          <p:cNvSpPr>
            <a:spLocks noGrp="1" noChangeArrowheads="1"/>
          </p:cNvSpPr>
          <p:nvPr>
            <p:ph type="subTitle" idx="1"/>
          </p:nvPr>
        </p:nvSpPr>
        <p:spPr>
          <a:xfrm>
            <a:off x="1960563" y="1992313"/>
            <a:ext cx="5210175" cy="914400"/>
          </a:xfrm>
        </p:spPr>
        <p:txBody>
          <a:bodyPr anchor="ctr"/>
          <a:lstStyle>
            <a:lvl1pPr marL="0" indent="0">
              <a:lnSpc>
                <a:spcPct val="100000"/>
              </a:lnSpc>
              <a:spcBef>
                <a:spcPct val="0"/>
              </a:spcBef>
              <a:buFont typeface="Wingdings" pitchFamily="-106" charset="2"/>
              <a:buNone/>
              <a:defRPr>
                <a:solidFill>
                  <a:schemeClr val="bg2"/>
                </a:solidFill>
              </a:defRPr>
            </a:lvl1pPr>
          </a:lstStyle>
          <a:p>
            <a:r>
              <a:rPr lang="en-US"/>
              <a:t>Click to edit Master subtitle style</a:t>
            </a:r>
          </a:p>
        </p:txBody>
      </p:sp>
    </p:spTree>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fade/>
  </p:transition>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9588" y="1162050"/>
            <a:ext cx="4011612" cy="4476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73600" y="1162050"/>
            <a:ext cx="4013200" cy="4476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1300" y="152400"/>
            <a:ext cx="20955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52400"/>
            <a:ext cx="61341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9144000" cy="4724400"/>
          </a:xfrm>
          <a:prstGeom prst="rect">
            <a:avLst/>
          </a:prstGeom>
          <a:solidFill>
            <a:srgbClr val="E6E6E6"/>
          </a:solidFill>
          <a:ln w="9525">
            <a:noFill/>
            <a:miter lim="800000"/>
            <a:headEnd/>
            <a:tailEnd/>
          </a:ln>
          <a:effectLst/>
        </p:spPr>
        <p:txBody>
          <a:bodyPr wrap="none" anchor="ctr">
            <a:prstTxWarp prst="textNoShape">
              <a:avLst/>
            </a:prstTxWarp>
          </a:bodyPr>
          <a:lstStyle/>
          <a:p>
            <a:pPr>
              <a:defRPr/>
            </a:pPr>
            <a:endParaRPr lang="en-US">
              <a:latin typeface="Arial" pitchFamily="-106" charset="0"/>
              <a:ea typeface="+mn-ea"/>
              <a:cs typeface="+mn-cs"/>
            </a:endParaRPr>
          </a:p>
        </p:txBody>
      </p:sp>
      <p:pic>
        <p:nvPicPr>
          <p:cNvPr id="5" name="Picture 3" descr="nosftwre_bug_flat_4ppt"/>
          <p:cNvPicPr>
            <a:picLocks noChangeAspect="1" noChangeArrowheads="1"/>
          </p:cNvPicPr>
          <p:nvPr/>
        </p:nvPicPr>
        <p:blipFill>
          <a:blip r:embed="rId2"/>
          <a:srcRect l="35092" t="-374" r="-3696" b="37906"/>
          <a:stretch>
            <a:fillRect/>
          </a:stretch>
        </p:blipFill>
        <p:spPr bwMode="auto">
          <a:xfrm>
            <a:off x="0" y="3146425"/>
            <a:ext cx="4533900" cy="3711575"/>
          </a:xfrm>
          <a:prstGeom prst="rect">
            <a:avLst/>
          </a:prstGeom>
          <a:noFill/>
          <a:ln w="9525">
            <a:noFill/>
            <a:miter lim="800000"/>
            <a:headEnd/>
            <a:tailEnd/>
          </a:ln>
        </p:spPr>
      </p:pic>
      <p:pic>
        <p:nvPicPr>
          <p:cNvPr id="6" name="Picture 6" descr="sfdc_corp_rgb"/>
          <p:cNvPicPr>
            <a:picLocks noChangeAspect="1" noChangeArrowheads="1"/>
          </p:cNvPicPr>
          <p:nvPr/>
        </p:nvPicPr>
        <p:blipFill>
          <a:blip r:embed="rId3"/>
          <a:srcRect/>
          <a:stretch>
            <a:fillRect/>
          </a:stretch>
        </p:blipFill>
        <p:spPr bwMode="auto">
          <a:xfrm>
            <a:off x="4806950" y="5287963"/>
            <a:ext cx="3857625" cy="960437"/>
          </a:xfrm>
          <a:prstGeom prst="rect">
            <a:avLst/>
          </a:prstGeom>
          <a:noFill/>
          <a:ln w="9525">
            <a:noFill/>
            <a:miter lim="800000"/>
            <a:headEnd/>
            <a:tailEnd/>
          </a:ln>
        </p:spPr>
      </p:pic>
      <p:sp>
        <p:nvSpPr>
          <p:cNvPr id="1318916" name="Rectangle 4"/>
          <p:cNvSpPr>
            <a:spLocks noGrp="1" noChangeArrowheads="1"/>
          </p:cNvSpPr>
          <p:nvPr>
            <p:ph type="ctrTitle"/>
          </p:nvPr>
        </p:nvSpPr>
        <p:spPr>
          <a:xfrm>
            <a:off x="1517650" y="366713"/>
            <a:ext cx="6972300" cy="1524000"/>
          </a:xfrm>
        </p:spPr>
        <p:txBody>
          <a:bodyPr/>
          <a:lstStyle>
            <a:lvl1pPr>
              <a:defRPr sz="3200"/>
            </a:lvl1pPr>
          </a:lstStyle>
          <a:p>
            <a:r>
              <a:rPr lang="en-US"/>
              <a:t>Click to edit Master title style</a:t>
            </a:r>
          </a:p>
        </p:txBody>
      </p:sp>
      <p:sp>
        <p:nvSpPr>
          <p:cNvPr id="1318917" name="Rectangle 5"/>
          <p:cNvSpPr>
            <a:spLocks noGrp="1" noChangeArrowheads="1"/>
          </p:cNvSpPr>
          <p:nvPr>
            <p:ph type="subTitle" idx="1"/>
          </p:nvPr>
        </p:nvSpPr>
        <p:spPr>
          <a:xfrm>
            <a:off x="1960563" y="1992313"/>
            <a:ext cx="5210175" cy="914400"/>
          </a:xfrm>
        </p:spPr>
        <p:txBody>
          <a:bodyPr anchor="ctr"/>
          <a:lstStyle>
            <a:lvl1pPr marL="0" indent="0">
              <a:lnSpc>
                <a:spcPct val="100000"/>
              </a:lnSpc>
              <a:spcBef>
                <a:spcPct val="0"/>
              </a:spcBef>
              <a:buFont typeface="Wingdings" pitchFamily="-106" charset="2"/>
              <a:buNone/>
              <a:defRPr>
                <a:solidFill>
                  <a:schemeClr val="bg2"/>
                </a:solidFill>
              </a:defRPr>
            </a:lvl1pPr>
          </a:lstStyle>
          <a:p>
            <a:r>
              <a:rPr lang="en-US"/>
              <a:t>Click to edit Master subtitle style</a:t>
            </a:r>
          </a:p>
        </p:txBody>
      </p:sp>
    </p:spTree>
  </p:cSld>
  <p:clrMapOvr>
    <a:masterClrMapping/>
  </p:clrMapOvr>
  <p:transition>
    <p:fade/>
  </p:transition>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fade/>
  </p:transition>
</p:sldLayout>
</file>

<file path=ppt/slideLayouts/slideLayout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9588" y="1162050"/>
            <a:ext cx="4011612" cy="4476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73600" y="1162050"/>
            <a:ext cx="4013200" cy="4476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6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6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sldLayout>
</file>

<file path=ppt/slideLayouts/slideLayout6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7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7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7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7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1300" y="152400"/>
            <a:ext cx="20955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52400"/>
            <a:ext cx="61341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4" Type="http://schemas.openxmlformats.org/officeDocument/2006/relationships/slideLayout" Target="../slideLayouts/slideLayout4.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 Type="http://schemas.openxmlformats.org/officeDocument/2006/relationships/slideLayout" Target="../slideLayouts/slideLayout1.xml"/><Relationship Id="rId6" Type="http://schemas.openxmlformats.org/officeDocument/2006/relationships/slideLayout" Target="../slideLayouts/slideLayout6.xml"/><Relationship Id="rId8" Type="http://schemas.openxmlformats.org/officeDocument/2006/relationships/slideLayout" Target="../slideLayouts/slideLayout8.xml"/><Relationship Id="rId13" Type="http://schemas.openxmlformats.org/officeDocument/2006/relationships/theme" Target="../theme/theme1.xml"/><Relationship Id="rId10" Type="http://schemas.openxmlformats.org/officeDocument/2006/relationships/slideLayout" Target="../slideLayouts/slideLayout10.xml"/><Relationship Id="rId5" Type="http://schemas.openxmlformats.org/officeDocument/2006/relationships/slideLayout" Target="../slideLayouts/slideLayout5.xml"/><Relationship Id="rId12" Type="http://schemas.openxmlformats.org/officeDocument/2006/relationships/slideLayout" Target="../slideLayouts/slideLayout12.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14" Type="http://schemas.openxmlformats.org/officeDocument/2006/relationships/theme" Target="../theme/theme2.xml"/><Relationship Id="rId4" Type="http://schemas.openxmlformats.org/officeDocument/2006/relationships/slideLayout" Target="../slideLayouts/slideLayout16.xml"/><Relationship Id="rId7" Type="http://schemas.openxmlformats.org/officeDocument/2006/relationships/slideLayout" Target="../slideLayouts/slideLayout19.xml"/><Relationship Id="rId11" Type="http://schemas.openxmlformats.org/officeDocument/2006/relationships/slideLayout" Target="../slideLayouts/slideLayout23.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6" Type="http://schemas.openxmlformats.org/officeDocument/2006/relationships/image" Target="../media/image5.png"/><Relationship Id="rId8" Type="http://schemas.openxmlformats.org/officeDocument/2006/relationships/slideLayout" Target="../slideLayouts/slideLayout20.xml"/><Relationship Id="rId13" Type="http://schemas.openxmlformats.org/officeDocument/2006/relationships/slideLayout" Target="../slideLayouts/slideLayout25.xml"/><Relationship Id="rId10" Type="http://schemas.openxmlformats.org/officeDocument/2006/relationships/slideLayout" Target="../slideLayouts/slideLayout22.xml"/><Relationship Id="rId5" Type="http://schemas.openxmlformats.org/officeDocument/2006/relationships/slideLayout" Target="../slideLayouts/slideLayout17.xml"/><Relationship Id="rId15" Type="http://schemas.openxmlformats.org/officeDocument/2006/relationships/image" Target="../media/image4.png"/><Relationship Id="rId12" Type="http://schemas.openxmlformats.org/officeDocument/2006/relationships/slideLayout" Target="../slideLayouts/slideLayout24.xml"/><Relationship Id="rId17" Type="http://schemas.openxmlformats.org/officeDocument/2006/relationships/image" Target="../media/image3.png"/><Relationship Id="rId2" Type="http://schemas.openxmlformats.org/officeDocument/2006/relationships/slideLayout" Target="../slideLayouts/slideLayout14.xml"/><Relationship Id="rId9" Type="http://schemas.openxmlformats.org/officeDocument/2006/relationships/slideLayout" Target="../slideLayouts/slideLayout21.xml"/><Relationship Id="rId3"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14" Type="http://schemas.openxmlformats.org/officeDocument/2006/relationships/theme" Target="../theme/theme3.xml"/><Relationship Id="rId4" Type="http://schemas.openxmlformats.org/officeDocument/2006/relationships/slideLayout" Target="../slideLayouts/slideLayout29.xml"/><Relationship Id="rId7" Type="http://schemas.openxmlformats.org/officeDocument/2006/relationships/slideLayout" Target="../slideLayouts/slideLayout32.xml"/><Relationship Id="rId11" Type="http://schemas.openxmlformats.org/officeDocument/2006/relationships/slideLayout" Target="../slideLayouts/slideLayout36.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6" Type="http://schemas.openxmlformats.org/officeDocument/2006/relationships/image" Target="../media/image5.png"/><Relationship Id="rId8" Type="http://schemas.openxmlformats.org/officeDocument/2006/relationships/slideLayout" Target="../slideLayouts/slideLayout33.xml"/><Relationship Id="rId13" Type="http://schemas.openxmlformats.org/officeDocument/2006/relationships/slideLayout" Target="../slideLayouts/slideLayout38.xml"/><Relationship Id="rId10" Type="http://schemas.openxmlformats.org/officeDocument/2006/relationships/slideLayout" Target="../slideLayouts/slideLayout35.xml"/><Relationship Id="rId5" Type="http://schemas.openxmlformats.org/officeDocument/2006/relationships/slideLayout" Target="../slideLayouts/slideLayout30.xml"/><Relationship Id="rId15" Type="http://schemas.openxmlformats.org/officeDocument/2006/relationships/image" Target="../media/image4.png"/><Relationship Id="rId12" Type="http://schemas.openxmlformats.org/officeDocument/2006/relationships/slideLayout" Target="../slideLayouts/slideLayout37.xml"/><Relationship Id="rId17" Type="http://schemas.openxmlformats.org/officeDocument/2006/relationships/image" Target="../media/image3.png"/><Relationship Id="rId2" Type="http://schemas.openxmlformats.org/officeDocument/2006/relationships/slideLayout" Target="../slideLayouts/slideLayout27.xml"/><Relationship Id="rId9" Type="http://schemas.openxmlformats.org/officeDocument/2006/relationships/slideLayout" Target="../slideLayouts/slideLayout34.xml"/><Relationship Id="rId3"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14" Type="http://schemas.openxmlformats.org/officeDocument/2006/relationships/theme" Target="../theme/theme4.xml"/><Relationship Id="rId4" Type="http://schemas.openxmlformats.org/officeDocument/2006/relationships/slideLayout" Target="../slideLayouts/slideLayout42.xml"/><Relationship Id="rId7" Type="http://schemas.openxmlformats.org/officeDocument/2006/relationships/slideLayout" Target="../slideLayouts/slideLayout45.xml"/><Relationship Id="rId11" Type="http://schemas.openxmlformats.org/officeDocument/2006/relationships/slideLayout" Target="../slideLayouts/slideLayout49.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6" Type="http://schemas.openxmlformats.org/officeDocument/2006/relationships/image" Target="../media/image5.png"/><Relationship Id="rId8" Type="http://schemas.openxmlformats.org/officeDocument/2006/relationships/slideLayout" Target="../slideLayouts/slideLayout46.xml"/><Relationship Id="rId13" Type="http://schemas.openxmlformats.org/officeDocument/2006/relationships/slideLayout" Target="../slideLayouts/slideLayout51.xml"/><Relationship Id="rId10" Type="http://schemas.openxmlformats.org/officeDocument/2006/relationships/slideLayout" Target="../slideLayouts/slideLayout48.xml"/><Relationship Id="rId5" Type="http://schemas.openxmlformats.org/officeDocument/2006/relationships/slideLayout" Target="../slideLayouts/slideLayout43.xml"/><Relationship Id="rId15" Type="http://schemas.openxmlformats.org/officeDocument/2006/relationships/image" Target="../media/image4.png"/><Relationship Id="rId12" Type="http://schemas.openxmlformats.org/officeDocument/2006/relationships/slideLayout" Target="../slideLayouts/slideLayout50.xml"/><Relationship Id="rId17" Type="http://schemas.openxmlformats.org/officeDocument/2006/relationships/image" Target="../media/image3.png"/><Relationship Id="rId2" Type="http://schemas.openxmlformats.org/officeDocument/2006/relationships/slideLayout" Target="../slideLayouts/slideLayout40.xml"/><Relationship Id="rId9" Type="http://schemas.openxmlformats.org/officeDocument/2006/relationships/slideLayout" Target="../slideLayouts/slideLayout47.xml"/><Relationship Id="rId3" Type="http://schemas.openxmlformats.org/officeDocument/2006/relationships/slideLayout" Target="../slideLayouts/slideLayout41.xml"/></Relationships>
</file>

<file path=ppt/slideMasters/_rels/slideMaster5.xml.rels><?xml version="1.0" encoding="UTF-8" standalone="yes"?>
<Relationships xmlns="http://schemas.openxmlformats.org/package/2006/relationships"><Relationship Id="rId14" Type="http://schemas.openxmlformats.org/officeDocument/2006/relationships/image" Target="../media/image7.png"/><Relationship Id="rId4" Type="http://schemas.openxmlformats.org/officeDocument/2006/relationships/slideLayout" Target="../slideLayouts/slideLayout55.xml"/><Relationship Id="rId7" Type="http://schemas.openxmlformats.org/officeDocument/2006/relationships/slideLayout" Target="../slideLayouts/slideLayout58.xml"/><Relationship Id="rId11" Type="http://schemas.openxmlformats.org/officeDocument/2006/relationships/slideLayout" Target="../slideLayouts/slideLayout62.xml"/><Relationship Id="rId1" Type="http://schemas.openxmlformats.org/officeDocument/2006/relationships/slideLayout" Target="../slideLayouts/slideLayout52.xml"/><Relationship Id="rId6" Type="http://schemas.openxmlformats.org/officeDocument/2006/relationships/slideLayout" Target="../slideLayouts/slideLayout57.xml"/><Relationship Id="rId8" Type="http://schemas.openxmlformats.org/officeDocument/2006/relationships/slideLayout" Target="../slideLayouts/slideLayout59.xml"/><Relationship Id="rId13" Type="http://schemas.openxmlformats.org/officeDocument/2006/relationships/image" Target="../media/image6.png"/><Relationship Id="rId10" Type="http://schemas.openxmlformats.org/officeDocument/2006/relationships/slideLayout" Target="../slideLayouts/slideLayout61.xml"/><Relationship Id="rId5"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3.xml"/><Relationship Id="rId9" Type="http://schemas.openxmlformats.org/officeDocument/2006/relationships/slideLayout" Target="../slideLayouts/slideLayout60.xml"/><Relationship Id="rId3"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14" Type="http://schemas.openxmlformats.org/officeDocument/2006/relationships/image" Target="../media/image7.png"/><Relationship Id="rId4" Type="http://schemas.openxmlformats.org/officeDocument/2006/relationships/slideLayout" Target="../slideLayouts/slideLayout66.xml"/><Relationship Id="rId7" Type="http://schemas.openxmlformats.org/officeDocument/2006/relationships/slideLayout" Target="../slideLayouts/slideLayout69.xml"/><Relationship Id="rId11" Type="http://schemas.openxmlformats.org/officeDocument/2006/relationships/slideLayout" Target="../slideLayouts/slideLayout73.xml"/><Relationship Id="rId1" Type="http://schemas.openxmlformats.org/officeDocument/2006/relationships/slideLayout" Target="../slideLayouts/slideLayout63.xml"/><Relationship Id="rId6" Type="http://schemas.openxmlformats.org/officeDocument/2006/relationships/slideLayout" Target="../slideLayouts/slideLayout68.xml"/><Relationship Id="rId8" Type="http://schemas.openxmlformats.org/officeDocument/2006/relationships/slideLayout" Target="../slideLayouts/slideLayout70.xml"/><Relationship Id="rId13" Type="http://schemas.openxmlformats.org/officeDocument/2006/relationships/image" Target="../media/image6.png"/><Relationship Id="rId10" Type="http://schemas.openxmlformats.org/officeDocument/2006/relationships/slideLayout" Target="../slideLayouts/slideLayout72.xml"/><Relationship Id="rId5" Type="http://schemas.openxmlformats.org/officeDocument/2006/relationships/slideLayout" Target="../slideLayouts/slideLayout67.xml"/><Relationship Id="rId12" Type="http://schemas.openxmlformats.org/officeDocument/2006/relationships/theme" Target="../theme/theme6.xml"/><Relationship Id="rId2" Type="http://schemas.openxmlformats.org/officeDocument/2006/relationships/slideLayout" Target="../slideLayouts/slideLayout64.xml"/><Relationship Id="rId9" Type="http://schemas.openxmlformats.org/officeDocument/2006/relationships/slideLayout" Target="../slideLayouts/slideLayout71.xml"/><Relationship Id="rId3"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4229" r:id="rId1"/>
    <p:sldLayoutId id="2147484230" r:id="rId2"/>
    <p:sldLayoutId id="2147484231" r:id="rId3"/>
    <p:sldLayoutId id="2147484232" r:id="rId4"/>
    <p:sldLayoutId id="2147484233" r:id="rId5"/>
    <p:sldLayoutId id="2147484234" r:id="rId6"/>
    <p:sldLayoutId id="2147484235" r:id="rId7"/>
    <p:sldLayoutId id="2147484236" r:id="rId8"/>
    <p:sldLayoutId id="2147484237" r:id="rId9"/>
    <p:sldLayoutId id="2147484238" r:id="rId10"/>
    <p:sldLayoutId id="2147484239" r:id="rId11"/>
    <p:sldLayoutId id="2147484241" r:id="rId12"/>
  </p:sldLayoutIdLst>
  <p:transition/>
  <p:txStyles>
    <p:titleStyle>
      <a:lvl1pPr algn="ctr" rtl="0" eaLnBrk="0" fontAlgn="base" hangingPunct="0">
        <a:spcBef>
          <a:spcPct val="0"/>
        </a:spcBef>
        <a:spcAft>
          <a:spcPct val="0"/>
        </a:spcAft>
        <a:defRPr sz="4300">
          <a:solidFill>
            <a:schemeClr val="tx1"/>
          </a:solidFill>
          <a:latin typeface="+mj-lt"/>
          <a:ea typeface="ＭＳ Ｐゴシック" pitchFamily="-107" charset="-128"/>
          <a:cs typeface="ＭＳ Ｐゴシック" pitchFamily="-107" charset="-128"/>
          <a:sym typeface="Gill Sans" pitchFamily="-105" charset="0"/>
        </a:defRPr>
      </a:lvl1pPr>
      <a:lvl2pPr algn="ctr" rtl="0" eaLnBrk="0" fontAlgn="base" hangingPunct="0">
        <a:spcBef>
          <a:spcPct val="0"/>
        </a:spcBef>
        <a:spcAft>
          <a:spcPct val="0"/>
        </a:spcAft>
        <a:defRPr sz="4300">
          <a:solidFill>
            <a:schemeClr val="tx1"/>
          </a:solidFill>
          <a:latin typeface="Gill Sans" pitchFamily="-107" charset="0"/>
          <a:ea typeface="ＭＳ Ｐゴシック" pitchFamily="-107" charset="-128"/>
          <a:cs typeface="ＭＳ Ｐゴシック" pitchFamily="-107" charset="-128"/>
          <a:sym typeface="Gill Sans" pitchFamily="-105" charset="0"/>
        </a:defRPr>
      </a:lvl2pPr>
      <a:lvl3pPr algn="ctr" rtl="0" eaLnBrk="0" fontAlgn="base" hangingPunct="0">
        <a:spcBef>
          <a:spcPct val="0"/>
        </a:spcBef>
        <a:spcAft>
          <a:spcPct val="0"/>
        </a:spcAft>
        <a:defRPr sz="4300">
          <a:solidFill>
            <a:schemeClr val="tx1"/>
          </a:solidFill>
          <a:latin typeface="Gill Sans" pitchFamily="-107" charset="0"/>
          <a:ea typeface="ＭＳ Ｐゴシック" pitchFamily="-107" charset="-128"/>
          <a:cs typeface="ＭＳ Ｐゴシック" pitchFamily="-107" charset="-128"/>
          <a:sym typeface="Gill Sans" pitchFamily="-105" charset="0"/>
        </a:defRPr>
      </a:lvl3pPr>
      <a:lvl4pPr algn="ctr" rtl="0" eaLnBrk="0" fontAlgn="base" hangingPunct="0">
        <a:spcBef>
          <a:spcPct val="0"/>
        </a:spcBef>
        <a:spcAft>
          <a:spcPct val="0"/>
        </a:spcAft>
        <a:defRPr sz="4300">
          <a:solidFill>
            <a:schemeClr val="tx1"/>
          </a:solidFill>
          <a:latin typeface="Gill Sans" pitchFamily="-107" charset="0"/>
          <a:ea typeface="ＭＳ Ｐゴシック" pitchFamily="-107" charset="-128"/>
          <a:cs typeface="ＭＳ Ｐゴシック" pitchFamily="-107" charset="-128"/>
          <a:sym typeface="Gill Sans" pitchFamily="-105" charset="0"/>
        </a:defRPr>
      </a:lvl4pPr>
      <a:lvl5pPr algn="ctr" rtl="0" eaLnBrk="0" fontAlgn="base" hangingPunct="0">
        <a:spcBef>
          <a:spcPct val="0"/>
        </a:spcBef>
        <a:spcAft>
          <a:spcPct val="0"/>
        </a:spcAft>
        <a:defRPr sz="4300">
          <a:solidFill>
            <a:schemeClr val="tx1"/>
          </a:solidFill>
          <a:latin typeface="Gill Sans" pitchFamily="-107" charset="0"/>
          <a:ea typeface="ＭＳ Ｐゴシック" pitchFamily="-107" charset="-128"/>
          <a:cs typeface="ＭＳ Ｐゴシック" pitchFamily="-107" charset="-128"/>
          <a:sym typeface="Gill Sans" pitchFamily="-105" charset="0"/>
        </a:defRPr>
      </a:lvl5pPr>
      <a:lvl6pPr marL="190556" algn="ctr" rtl="0" fontAlgn="base">
        <a:spcBef>
          <a:spcPct val="0"/>
        </a:spcBef>
        <a:spcAft>
          <a:spcPct val="0"/>
        </a:spcAft>
        <a:defRPr sz="4300">
          <a:solidFill>
            <a:schemeClr val="tx1"/>
          </a:solidFill>
          <a:latin typeface="Gill Sans" pitchFamily="-107" charset="0"/>
          <a:sym typeface="Gill Sans" pitchFamily="-107" charset="0"/>
        </a:defRPr>
      </a:lvl6pPr>
      <a:lvl7pPr marL="381112" algn="ctr" rtl="0" fontAlgn="base">
        <a:spcBef>
          <a:spcPct val="0"/>
        </a:spcBef>
        <a:spcAft>
          <a:spcPct val="0"/>
        </a:spcAft>
        <a:defRPr sz="4300">
          <a:solidFill>
            <a:schemeClr val="tx1"/>
          </a:solidFill>
          <a:latin typeface="Gill Sans" pitchFamily="-107" charset="0"/>
          <a:sym typeface="Gill Sans" pitchFamily="-107" charset="0"/>
        </a:defRPr>
      </a:lvl7pPr>
      <a:lvl8pPr marL="571667" algn="ctr" rtl="0" fontAlgn="base">
        <a:spcBef>
          <a:spcPct val="0"/>
        </a:spcBef>
        <a:spcAft>
          <a:spcPct val="0"/>
        </a:spcAft>
        <a:defRPr sz="4300">
          <a:solidFill>
            <a:schemeClr val="tx1"/>
          </a:solidFill>
          <a:latin typeface="Gill Sans" pitchFamily="-107" charset="0"/>
          <a:sym typeface="Gill Sans" pitchFamily="-107" charset="0"/>
        </a:defRPr>
      </a:lvl8pPr>
      <a:lvl9pPr marL="762224" algn="ctr" rtl="0" fontAlgn="base">
        <a:spcBef>
          <a:spcPct val="0"/>
        </a:spcBef>
        <a:spcAft>
          <a:spcPct val="0"/>
        </a:spcAft>
        <a:defRPr sz="4300">
          <a:solidFill>
            <a:schemeClr val="tx1"/>
          </a:solidFill>
          <a:latin typeface="Gill Sans" pitchFamily="-107" charset="0"/>
          <a:sym typeface="Gill Sans" pitchFamily="-107" charset="0"/>
        </a:defRPr>
      </a:lvl9pPr>
    </p:titleStyle>
    <p:bodyStyle>
      <a:lvl1pPr marL="461963" indent="-330200" algn="l" rtl="0" eaLnBrk="0" fontAlgn="base" hangingPunct="0">
        <a:spcBef>
          <a:spcPts val="1963"/>
        </a:spcBef>
        <a:spcAft>
          <a:spcPct val="0"/>
        </a:spcAft>
        <a:buSzPct val="171000"/>
        <a:buFont typeface="Gill Sans" pitchFamily="-105" charset="0"/>
        <a:buChar char="•"/>
        <a:defRPr sz="2100">
          <a:solidFill>
            <a:schemeClr val="tx1"/>
          </a:solidFill>
          <a:latin typeface="+mn-lt"/>
          <a:ea typeface="ＭＳ Ｐゴシック" pitchFamily="-107" charset="-128"/>
          <a:cs typeface="ＭＳ Ｐゴシック" pitchFamily="-107" charset="-128"/>
          <a:sym typeface="Gill Sans" pitchFamily="-105" charset="0"/>
        </a:defRPr>
      </a:lvl1pPr>
      <a:lvl2pPr marL="647700" indent="-330200" algn="l" rtl="0" eaLnBrk="0" fontAlgn="base" hangingPunct="0">
        <a:spcBef>
          <a:spcPts val="1963"/>
        </a:spcBef>
        <a:spcAft>
          <a:spcPct val="0"/>
        </a:spcAft>
        <a:buSzPct val="171000"/>
        <a:buFont typeface="Gill Sans" pitchFamily="-105" charset="0"/>
        <a:buChar char="•"/>
        <a:defRPr sz="2100">
          <a:solidFill>
            <a:schemeClr val="tx1"/>
          </a:solidFill>
          <a:latin typeface="+mn-lt"/>
          <a:ea typeface="ＭＳ Ｐゴシック" pitchFamily="-107" charset="-128"/>
          <a:sym typeface="Gill Sans" pitchFamily="-105" charset="0"/>
        </a:defRPr>
      </a:lvl2pPr>
      <a:lvl3pPr marL="831850" indent="-330200" algn="l" rtl="0" eaLnBrk="0" fontAlgn="base" hangingPunct="0">
        <a:spcBef>
          <a:spcPts val="1963"/>
        </a:spcBef>
        <a:spcAft>
          <a:spcPct val="0"/>
        </a:spcAft>
        <a:buSzPct val="171000"/>
        <a:buFont typeface="Gill Sans" pitchFamily="-105" charset="0"/>
        <a:buChar char="•"/>
        <a:defRPr sz="2100">
          <a:solidFill>
            <a:schemeClr val="tx1"/>
          </a:solidFill>
          <a:latin typeface="+mn-lt"/>
          <a:ea typeface="ＭＳ Ｐゴシック" pitchFamily="-107" charset="-128"/>
          <a:sym typeface="Gill Sans" pitchFamily="-105" charset="0"/>
        </a:defRPr>
      </a:lvl3pPr>
      <a:lvl4pPr marL="1017588" indent="-330200" algn="l" rtl="0" eaLnBrk="0" fontAlgn="base" hangingPunct="0">
        <a:spcBef>
          <a:spcPts val="1963"/>
        </a:spcBef>
        <a:spcAft>
          <a:spcPct val="0"/>
        </a:spcAft>
        <a:buSzPct val="171000"/>
        <a:buFont typeface="Gill Sans" pitchFamily="-105" charset="0"/>
        <a:buChar char="•"/>
        <a:defRPr sz="2100">
          <a:solidFill>
            <a:schemeClr val="tx1"/>
          </a:solidFill>
          <a:latin typeface="+mn-lt"/>
          <a:ea typeface="ＭＳ Ｐゴシック" pitchFamily="-107" charset="-128"/>
          <a:sym typeface="Gill Sans" pitchFamily="-105" charset="0"/>
        </a:defRPr>
      </a:lvl4pPr>
      <a:lvl5pPr marL="1203325" indent="-330200" algn="l" rtl="0" eaLnBrk="0" fontAlgn="base" hangingPunct="0">
        <a:spcBef>
          <a:spcPts val="1963"/>
        </a:spcBef>
        <a:spcAft>
          <a:spcPct val="0"/>
        </a:spcAft>
        <a:buSzPct val="171000"/>
        <a:buFont typeface="Gill Sans" pitchFamily="-105" charset="0"/>
        <a:buChar char="•"/>
        <a:defRPr sz="2100">
          <a:solidFill>
            <a:schemeClr val="tx1"/>
          </a:solidFill>
          <a:latin typeface="+mn-lt"/>
          <a:ea typeface="ＭＳ Ｐゴシック" pitchFamily="-107" charset="-128"/>
          <a:sym typeface="Gill Sans" pitchFamily="-105" charset="0"/>
        </a:defRPr>
      </a:lvl5pPr>
      <a:lvl6pPr marL="1397409" indent="-333473" algn="l" rtl="0" fontAlgn="base">
        <a:spcBef>
          <a:spcPts val="1959"/>
        </a:spcBef>
        <a:spcAft>
          <a:spcPct val="0"/>
        </a:spcAft>
        <a:buSzPct val="171000"/>
        <a:buFont typeface="Gill Sans" pitchFamily="-107" charset="0"/>
        <a:buChar char="•"/>
        <a:defRPr sz="2100">
          <a:solidFill>
            <a:schemeClr val="tx1"/>
          </a:solidFill>
          <a:latin typeface="+mn-lt"/>
          <a:ea typeface="ＭＳ Ｐゴシック" pitchFamily="-107" charset="-128"/>
          <a:sym typeface="Gill Sans" pitchFamily="-107" charset="0"/>
        </a:defRPr>
      </a:lvl6pPr>
      <a:lvl7pPr marL="1587965" indent="-333473" algn="l" rtl="0" fontAlgn="base">
        <a:spcBef>
          <a:spcPts val="1959"/>
        </a:spcBef>
        <a:spcAft>
          <a:spcPct val="0"/>
        </a:spcAft>
        <a:buSzPct val="171000"/>
        <a:buFont typeface="Gill Sans" pitchFamily="-107" charset="0"/>
        <a:buChar char="•"/>
        <a:defRPr sz="2100">
          <a:solidFill>
            <a:schemeClr val="tx1"/>
          </a:solidFill>
          <a:latin typeface="+mn-lt"/>
          <a:ea typeface="ＭＳ Ｐゴシック" pitchFamily="-107" charset="-128"/>
          <a:sym typeface="Gill Sans" pitchFamily="-107" charset="0"/>
        </a:defRPr>
      </a:lvl7pPr>
      <a:lvl8pPr marL="1778521" indent="-333473" algn="l" rtl="0" fontAlgn="base">
        <a:spcBef>
          <a:spcPts val="1959"/>
        </a:spcBef>
        <a:spcAft>
          <a:spcPct val="0"/>
        </a:spcAft>
        <a:buSzPct val="171000"/>
        <a:buFont typeface="Gill Sans" pitchFamily="-107" charset="0"/>
        <a:buChar char="•"/>
        <a:defRPr sz="2100">
          <a:solidFill>
            <a:schemeClr val="tx1"/>
          </a:solidFill>
          <a:latin typeface="+mn-lt"/>
          <a:ea typeface="ＭＳ Ｐゴシック" pitchFamily="-107" charset="-128"/>
          <a:sym typeface="Gill Sans" pitchFamily="-107" charset="0"/>
        </a:defRPr>
      </a:lvl8pPr>
      <a:lvl9pPr marL="1969077" indent="-333473" algn="l" rtl="0" fontAlgn="base">
        <a:spcBef>
          <a:spcPts val="1959"/>
        </a:spcBef>
        <a:spcAft>
          <a:spcPct val="0"/>
        </a:spcAft>
        <a:buSzPct val="171000"/>
        <a:buFont typeface="Gill Sans" pitchFamily="-107" charset="0"/>
        <a:buChar char="•"/>
        <a:defRPr sz="2100">
          <a:solidFill>
            <a:schemeClr val="tx1"/>
          </a:solidFill>
          <a:latin typeface="+mn-lt"/>
          <a:ea typeface="ＭＳ Ｐゴシック" pitchFamily="-107" charset="-128"/>
          <a:sym typeface="Gill Sans" pitchFamily="-107" charset="0"/>
        </a:defRPr>
      </a:lvl9pPr>
    </p:bodyStyle>
    <p:otherStyle>
      <a:defPPr>
        <a:defRPr lang="en-US"/>
      </a:defPPr>
      <a:lvl1pPr marL="0" algn="l" defTabSz="190556" rtl="0" eaLnBrk="1" latinLnBrk="0" hangingPunct="1">
        <a:defRPr sz="800" kern="1200">
          <a:solidFill>
            <a:schemeClr val="tx1"/>
          </a:solidFill>
          <a:latin typeface="+mn-lt"/>
          <a:ea typeface="+mn-ea"/>
          <a:cs typeface="+mn-cs"/>
        </a:defRPr>
      </a:lvl1pPr>
      <a:lvl2pPr marL="190556" algn="l" defTabSz="190556" rtl="0" eaLnBrk="1" latinLnBrk="0" hangingPunct="1">
        <a:defRPr sz="800" kern="1200">
          <a:solidFill>
            <a:schemeClr val="tx1"/>
          </a:solidFill>
          <a:latin typeface="+mn-lt"/>
          <a:ea typeface="+mn-ea"/>
          <a:cs typeface="+mn-cs"/>
        </a:defRPr>
      </a:lvl2pPr>
      <a:lvl3pPr marL="381112" algn="l" defTabSz="190556" rtl="0" eaLnBrk="1" latinLnBrk="0" hangingPunct="1">
        <a:defRPr sz="800" kern="1200">
          <a:solidFill>
            <a:schemeClr val="tx1"/>
          </a:solidFill>
          <a:latin typeface="+mn-lt"/>
          <a:ea typeface="+mn-ea"/>
          <a:cs typeface="+mn-cs"/>
        </a:defRPr>
      </a:lvl3pPr>
      <a:lvl4pPr marL="571667" algn="l" defTabSz="190556" rtl="0" eaLnBrk="1" latinLnBrk="0" hangingPunct="1">
        <a:defRPr sz="800" kern="1200">
          <a:solidFill>
            <a:schemeClr val="tx1"/>
          </a:solidFill>
          <a:latin typeface="+mn-lt"/>
          <a:ea typeface="+mn-ea"/>
          <a:cs typeface="+mn-cs"/>
        </a:defRPr>
      </a:lvl4pPr>
      <a:lvl5pPr marL="762224" algn="l" defTabSz="190556" rtl="0" eaLnBrk="1" latinLnBrk="0" hangingPunct="1">
        <a:defRPr sz="800" kern="1200">
          <a:solidFill>
            <a:schemeClr val="tx1"/>
          </a:solidFill>
          <a:latin typeface="+mn-lt"/>
          <a:ea typeface="+mn-ea"/>
          <a:cs typeface="+mn-cs"/>
        </a:defRPr>
      </a:lvl5pPr>
      <a:lvl6pPr marL="952779" algn="l" defTabSz="190556" rtl="0" eaLnBrk="1" latinLnBrk="0" hangingPunct="1">
        <a:defRPr sz="800" kern="1200">
          <a:solidFill>
            <a:schemeClr val="tx1"/>
          </a:solidFill>
          <a:latin typeface="+mn-lt"/>
          <a:ea typeface="+mn-ea"/>
          <a:cs typeface="+mn-cs"/>
        </a:defRPr>
      </a:lvl6pPr>
      <a:lvl7pPr marL="1143336" algn="l" defTabSz="190556" rtl="0" eaLnBrk="1" latinLnBrk="0" hangingPunct="1">
        <a:defRPr sz="800" kern="1200">
          <a:solidFill>
            <a:schemeClr val="tx1"/>
          </a:solidFill>
          <a:latin typeface="+mn-lt"/>
          <a:ea typeface="+mn-ea"/>
          <a:cs typeface="+mn-cs"/>
        </a:defRPr>
      </a:lvl7pPr>
      <a:lvl8pPr marL="1333891" algn="l" defTabSz="190556" rtl="0" eaLnBrk="1" latinLnBrk="0" hangingPunct="1">
        <a:defRPr sz="800" kern="1200">
          <a:solidFill>
            <a:schemeClr val="tx1"/>
          </a:solidFill>
          <a:latin typeface="+mn-lt"/>
          <a:ea typeface="+mn-ea"/>
          <a:cs typeface="+mn-cs"/>
        </a:defRPr>
      </a:lvl8pPr>
      <a:lvl9pPr marL="1524448" algn="l" defTabSz="190556" rtl="0" eaLnBrk="1" latinLnBrk="0" hangingPunct="1">
        <a:defRPr sz="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pic>
        <p:nvPicPr>
          <p:cNvPr id="6" name="Picture 9" descr="footer"/>
          <p:cNvPicPr>
            <a:picLocks noChangeArrowheads="1"/>
          </p:cNvPicPr>
          <p:nvPr userDrawn="1"/>
        </p:nvPicPr>
        <p:blipFill>
          <a:blip r:embed="rId15"/>
          <a:srcRect/>
          <a:stretch>
            <a:fillRect/>
          </a:stretch>
        </p:blipFill>
        <p:spPr bwMode="auto">
          <a:xfrm>
            <a:off x="0" y="5678482"/>
            <a:ext cx="9143999" cy="1179518"/>
          </a:xfrm>
          <a:prstGeom prst="rect">
            <a:avLst/>
          </a:prstGeom>
          <a:noFill/>
          <a:ln w="9525">
            <a:noFill/>
            <a:miter lim="800000"/>
            <a:headEnd/>
            <a:tailEnd/>
          </a:ln>
        </p:spPr>
      </p:pic>
      <p:sp>
        <p:nvSpPr>
          <p:cNvPr id="13314" name="Rectangle 1"/>
          <p:cNvSpPr>
            <a:spLocks noGrp="1" noChangeArrowheads="1"/>
          </p:cNvSpPr>
          <p:nvPr>
            <p:ph type="title"/>
          </p:nvPr>
        </p:nvSpPr>
        <p:spPr bwMode="auto">
          <a:xfrm>
            <a:off x="366713" y="280988"/>
            <a:ext cx="7910512" cy="1027112"/>
          </a:xfrm>
          <a:prstGeom prst="rect">
            <a:avLst/>
          </a:prstGeom>
          <a:noFill/>
          <a:ln w="12700">
            <a:noFill/>
            <a:miter lim="800000"/>
            <a:headEnd/>
            <a:tailEnd/>
          </a:ln>
        </p:spPr>
        <p:txBody>
          <a:bodyPr vert="horz" wrap="square" lIns="21173" tIns="21173" rIns="21173" bIns="21173" numCol="1" anchor="t" anchorCtr="0" compatLnSpc="1">
            <a:prstTxWarp prst="textNoShape">
              <a:avLst/>
            </a:prstTxWarp>
          </a:bodyPr>
          <a:lstStyle/>
          <a:p>
            <a:pPr lvl="0"/>
            <a:r>
              <a:rPr lang="en-US" dirty="0">
                <a:sym typeface="Arial" pitchFamily="-105" charset="0"/>
              </a:rPr>
              <a:t>Click to edit Master title style</a:t>
            </a:r>
          </a:p>
        </p:txBody>
      </p:sp>
      <p:pic>
        <p:nvPicPr>
          <p:cNvPr id="13316" name="Picture 20" descr="whitecloud"/>
          <p:cNvPicPr>
            <a:picLocks noChangeAspect="1" noChangeArrowheads="1"/>
          </p:cNvPicPr>
          <p:nvPr userDrawn="1"/>
        </p:nvPicPr>
        <p:blipFill>
          <a:blip r:embed="rId16"/>
          <a:srcRect l="-1207" t="-7149"/>
          <a:stretch>
            <a:fillRect/>
          </a:stretch>
        </p:blipFill>
        <p:spPr bwMode="auto">
          <a:xfrm>
            <a:off x="5791200" y="5549900"/>
            <a:ext cx="3352800" cy="1308100"/>
          </a:xfrm>
          <a:prstGeom prst="rect">
            <a:avLst/>
          </a:prstGeom>
          <a:noFill/>
          <a:ln w="9525">
            <a:noFill/>
            <a:miter lim="800000"/>
            <a:headEnd/>
            <a:tailEnd/>
          </a:ln>
        </p:spPr>
      </p:pic>
      <p:pic>
        <p:nvPicPr>
          <p:cNvPr id="8" name="Picture 7" descr="sfdc_corp_rgb.png"/>
          <p:cNvPicPr>
            <a:picLocks noChangeAspect="1"/>
          </p:cNvPicPr>
          <p:nvPr userDrawn="1"/>
        </p:nvPicPr>
        <p:blipFill>
          <a:blip r:embed="rId17"/>
          <a:srcRect r="13415"/>
          <a:stretch>
            <a:fillRect/>
          </a:stretch>
        </p:blipFill>
        <p:spPr>
          <a:xfrm>
            <a:off x="7294208" y="6323072"/>
            <a:ext cx="1786822" cy="513936"/>
          </a:xfrm>
          <a:prstGeom prst="rect">
            <a:avLst/>
          </a:prstGeom>
        </p:spPr>
      </p:pic>
    </p:spTree>
  </p:cSld>
  <p:clrMap bg1="lt1" tx1="dk1" bg2="lt2" tx2="dk2" accent1="accent1" accent2="accent2" accent3="accent3" accent4="accent4" accent5="accent5" accent6="accent6" hlink="hlink" folHlink="folHlink"/>
  <p:sldLayoutIdLst>
    <p:sldLayoutId id="2147484240" r:id="rId1"/>
    <p:sldLayoutId id="2147484242" r:id="rId2"/>
    <p:sldLayoutId id="2147484243" r:id="rId3"/>
    <p:sldLayoutId id="2147484244" r:id="rId4"/>
    <p:sldLayoutId id="2147484245" r:id="rId5"/>
    <p:sldLayoutId id="2147484246" r:id="rId6"/>
    <p:sldLayoutId id="2147484247" r:id="rId7"/>
    <p:sldLayoutId id="2147484248" r:id="rId8"/>
    <p:sldLayoutId id="2147484249" r:id="rId9"/>
    <p:sldLayoutId id="2147484250" r:id="rId10"/>
    <p:sldLayoutId id="2147484251" r:id="rId11"/>
    <p:sldLayoutId id="2147484281" r:id="rId12"/>
    <p:sldLayoutId id="2147484318" r:id="rId13"/>
  </p:sldLayoutIdLst>
  <p:transition/>
  <p:txStyles>
    <p:titleStyle>
      <a:lvl1pPr algn="l" rtl="0" eaLnBrk="0" fontAlgn="base" hangingPunct="0">
        <a:spcBef>
          <a:spcPct val="0"/>
        </a:spcBef>
        <a:spcAft>
          <a:spcPct val="0"/>
        </a:spcAft>
        <a:defRPr sz="2300" b="1">
          <a:solidFill>
            <a:schemeClr val="tx1"/>
          </a:solidFill>
          <a:latin typeface="+mj-lt"/>
          <a:ea typeface="ＭＳ Ｐゴシック" pitchFamily="-107" charset="-128"/>
          <a:cs typeface="ＭＳ Ｐゴシック" pitchFamily="-107" charset="-128"/>
          <a:sym typeface="Arial" pitchFamily="-105" charset="0"/>
        </a:defRPr>
      </a:lvl1pPr>
      <a:lvl2pPr algn="l" rtl="0" eaLnBrk="0" fontAlgn="base" hangingPunct="0">
        <a:spcBef>
          <a:spcPct val="0"/>
        </a:spcBef>
        <a:spcAft>
          <a:spcPct val="0"/>
        </a:spcAft>
        <a:defRPr sz="2300" b="1">
          <a:solidFill>
            <a:schemeClr val="tx1"/>
          </a:solidFill>
          <a:latin typeface="Arial" pitchFamily="-107" charset="0"/>
          <a:ea typeface="ＭＳ Ｐゴシック" pitchFamily="-107" charset="-128"/>
          <a:cs typeface="ＭＳ Ｐゴシック" pitchFamily="-107" charset="-128"/>
          <a:sym typeface="Arial" pitchFamily="-105" charset="0"/>
        </a:defRPr>
      </a:lvl2pPr>
      <a:lvl3pPr algn="l" rtl="0" eaLnBrk="0" fontAlgn="base" hangingPunct="0">
        <a:spcBef>
          <a:spcPct val="0"/>
        </a:spcBef>
        <a:spcAft>
          <a:spcPct val="0"/>
        </a:spcAft>
        <a:defRPr sz="2300" b="1">
          <a:solidFill>
            <a:schemeClr val="tx1"/>
          </a:solidFill>
          <a:latin typeface="Arial" pitchFamily="-107" charset="0"/>
          <a:ea typeface="ＭＳ Ｐゴシック" pitchFamily="-107" charset="-128"/>
          <a:cs typeface="ＭＳ Ｐゴシック" pitchFamily="-107" charset="-128"/>
          <a:sym typeface="Arial" pitchFamily="-105" charset="0"/>
        </a:defRPr>
      </a:lvl3pPr>
      <a:lvl4pPr algn="l" rtl="0" eaLnBrk="0" fontAlgn="base" hangingPunct="0">
        <a:spcBef>
          <a:spcPct val="0"/>
        </a:spcBef>
        <a:spcAft>
          <a:spcPct val="0"/>
        </a:spcAft>
        <a:defRPr sz="2300" b="1">
          <a:solidFill>
            <a:schemeClr val="tx1"/>
          </a:solidFill>
          <a:latin typeface="Arial" pitchFamily="-107" charset="0"/>
          <a:ea typeface="ＭＳ Ｐゴシック" pitchFamily="-107" charset="-128"/>
          <a:cs typeface="ＭＳ Ｐゴシック" pitchFamily="-107" charset="-128"/>
          <a:sym typeface="Arial" pitchFamily="-105" charset="0"/>
        </a:defRPr>
      </a:lvl4pPr>
      <a:lvl5pPr algn="l" rtl="0" eaLnBrk="0" fontAlgn="base" hangingPunct="0">
        <a:spcBef>
          <a:spcPct val="0"/>
        </a:spcBef>
        <a:spcAft>
          <a:spcPct val="0"/>
        </a:spcAft>
        <a:defRPr sz="2300" b="1">
          <a:solidFill>
            <a:schemeClr val="tx1"/>
          </a:solidFill>
          <a:latin typeface="Arial" pitchFamily="-107" charset="0"/>
          <a:ea typeface="ＭＳ Ｐゴシック" pitchFamily="-107" charset="-128"/>
          <a:cs typeface="ＭＳ Ｐゴシック" pitchFamily="-107" charset="-128"/>
          <a:sym typeface="Arial" pitchFamily="-105" charset="0"/>
        </a:defRPr>
      </a:lvl5pPr>
      <a:lvl6pPr marL="190556" algn="l" rtl="0" fontAlgn="base">
        <a:spcBef>
          <a:spcPct val="0"/>
        </a:spcBef>
        <a:spcAft>
          <a:spcPct val="0"/>
        </a:spcAft>
        <a:defRPr sz="2300" b="1">
          <a:solidFill>
            <a:schemeClr val="tx1"/>
          </a:solidFill>
          <a:latin typeface="Arial" pitchFamily="-107" charset="0"/>
          <a:sym typeface="Arial" pitchFamily="-107" charset="0"/>
        </a:defRPr>
      </a:lvl6pPr>
      <a:lvl7pPr marL="381112" algn="l" rtl="0" fontAlgn="base">
        <a:spcBef>
          <a:spcPct val="0"/>
        </a:spcBef>
        <a:spcAft>
          <a:spcPct val="0"/>
        </a:spcAft>
        <a:defRPr sz="2300" b="1">
          <a:solidFill>
            <a:schemeClr val="tx1"/>
          </a:solidFill>
          <a:latin typeface="Arial" pitchFamily="-107" charset="0"/>
          <a:sym typeface="Arial" pitchFamily="-107" charset="0"/>
        </a:defRPr>
      </a:lvl7pPr>
      <a:lvl8pPr marL="571667" algn="l" rtl="0" fontAlgn="base">
        <a:spcBef>
          <a:spcPct val="0"/>
        </a:spcBef>
        <a:spcAft>
          <a:spcPct val="0"/>
        </a:spcAft>
        <a:defRPr sz="2300" b="1">
          <a:solidFill>
            <a:schemeClr val="tx1"/>
          </a:solidFill>
          <a:latin typeface="Arial" pitchFamily="-107" charset="0"/>
          <a:sym typeface="Arial" pitchFamily="-107" charset="0"/>
        </a:defRPr>
      </a:lvl8pPr>
      <a:lvl9pPr marL="762224" algn="l" rtl="0" fontAlgn="base">
        <a:spcBef>
          <a:spcPct val="0"/>
        </a:spcBef>
        <a:spcAft>
          <a:spcPct val="0"/>
        </a:spcAft>
        <a:defRPr sz="2300" b="1">
          <a:solidFill>
            <a:schemeClr val="tx1"/>
          </a:solidFill>
          <a:latin typeface="Arial" pitchFamily="-107" charset="0"/>
          <a:sym typeface="Arial" pitchFamily="-107" charset="0"/>
        </a:defRPr>
      </a:lvl9pPr>
    </p:titleStyle>
    <p:bodyStyle>
      <a:lvl1pPr marL="330200" indent="-330200" algn="l" rtl="0" eaLnBrk="0" fontAlgn="base" hangingPunct="0">
        <a:lnSpc>
          <a:spcPct val="90000"/>
        </a:lnSpc>
        <a:spcBef>
          <a:spcPts val="1125"/>
        </a:spcBef>
        <a:spcAft>
          <a:spcPct val="0"/>
        </a:spcAft>
        <a:buClr>
          <a:srgbClr val="E81F00"/>
        </a:buClr>
        <a:buSzPct val="150000"/>
        <a:buFont typeface="Arial" pitchFamily="-105" charset="0"/>
        <a:buChar char="•"/>
        <a:defRPr sz="2500">
          <a:solidFill>
            <a:schemeClr val="tx1"/>
          </a:solidFill>
          <a:latin typeface="+mn-lt"/>
          <a:ea typeface="ＭＳ Ｐゴシック" pitchFamily="-107" charset="-128"/>
          <a:cs typeface="ＭＳ Ｐゴシック" pitchFamily="-107" charset="-128"/>
          <a:sym typeface="Arial" pitchFamily="-105" charset="0"/>
        </a:defRPr>
      </a:lvl1pPr>
      <a:lvl2pPr marL="679450" indent="-314325" algn="l" rtl="0" eaLnBrk="0" fontAlgn="base" hangingPunct="0">
        <a:lnSpc>
          <a:spcPct val="90000"/>
        </a:lnSpc>
        <a:spcBef>
          <a:spcPts val="1125"/>
        </a:spcBef>
        <a:spcAft>
          <a:spcPct val="0"/>
        </a:spcAft>
        <a:buClr>
          <a:srgbClr val="E81F00"/>
        </a:buClr>
        <a:buSzPct val="150000"/>
        <a:buFont typeface="Arial" pitchFamily="-105" charset="0"/>
        <a:buChar char="•"/>
        <a:defRPr sz="2300">
          <a:solidFill>
            <a:schemeClr val="tx1"/>
          </a:solidFill>
          <a:latin typeface="+mn-lt"/>
          <a:ea typeface="ＭＳ Ｐゴシック" pitchFamily="-107" charset="-128"/>
          <a:sym typeface="Arial" pitchFamily="-105" charset="0"/>
        </a:defRPr>
      </a:lvl2pPr>
      <a:lvl3pPr marL="985838" indent="-292100" algn="l" rtl="0" eaLnBrk="0" fontAlgn="base" hangingPunct="0">
        <a:lnSpc>
          <a:spcPct val="90000"/>
        </a:lnSpc>
        <a:spcBef>
          <a:spcPts val="1125"/>
        </a:spcBef>
        <a:spcAft>
          <a:spcPct val="0"/>
        </a:spcAft>
        <a:buClr>
          <a:srgbClr val="E81F00"/>
        </a:buClr>
        <a:buSzPct val="150000"/>
        <a:buFont typeface="Arial" pitchFamily="-105" charset="0"/>
        <a:buChar char="•"/>
        <a:defRPr sz="1900">
          <a:solidFill>
            <a:schemeClr val="tx1"/>
          </a:solidFill>
          <a:latin typeface="+mn-lt"/>
          <a:ea typeface="ＭＳ Ｐゴシック" pitchFamily="-107" charset="-128"/>
          <a:sym typeface="Arial" pitchFamily="-105" charset="0"/>
        </a:defRPr>
      </a:lvl3pPr>
      <a:lvl4pPr marL="1276350" indent="-255588" algn="l" rtl="0" eaLnBrk="0" fontAlgn="base" hangingPunct="0">
        <a:lnSpc>
          <a:spcPct val="90000"/>
        </a:lnSpc>
        <a:spcBef>
          <a:spcPts val="1125"/>
        </a:spcBef>
        <a:spcAft>
          <a:spcPct val="0"/>
        </a:spcAft>
        <a:buClr>
          <a:srgbClr val="E81F00"/>
        </a:buClr>
        <a:buSzPct val="150000"/>
        <a:buFont typeface="Arial" pitchFamily="-105" charset="0"/>
        <a:buChar char="•"/>
        <a:defRPr sz="1700">
          <a:solidFill>
            <a:schemeClr val="tx1"/>
          </a:solidFill>
          <a:latin typeface="+mn-lt"/>
          <a:ea typeface="ＭＳ Ｐゴシック" pitchFamily="-107" charset="-128"/>
          <a:sym typeface="Arial" pitchFamily="-105" charset="0"/>
        </a:defRPr>
      </a:lvl4pPr>
      <a:lvl5pPr marL="1530350" indent="-234950" algn="l" rtl="0" eaLnBrk="0" fontAlgn="base" hangingPunct="0">
        <a:lnSpc>
          <a:spcPct val="90000"/>
        </a:lnSpc>
        <a:spcBef>
          <a:spcPts val="1125"/>
        </a:spcBef>
        <a:spcAft>
          <a:spcPct val="0"/>
        </a:spcAft>
        <a:buClr>
          <a:srgbClr val="E81F00"/>
        </a:buClr>
        <a:buSzPct val="150000"/>
        <a:buFont typeface="Arial" pitchFamily="-105" charset="0"/>
        <a:buChar char="•"/>
        <a:defRPr sz="1300">
          <a:solidFill>
            <a:schemeClr val="tx1"/>
          </a:solidFill>
          <a:latin typeface="+mn-lt"/>
          <a:ea typeface="ＭＳ Ｐゴシック" pitchFamily="-107" charset="-128"/>
          <a:sym typeface="Arial" pitchFamily="-105" charset="0"/>
        </a:defRPr>
      </a:lvl5pPr>
      <a:lvl6pPr marL="1725589" indent="-238195" algn="l" rtl="0" fontAlgn="base">
        <a:lnSpc>
          <a:spcPct val="90000"/>
        </a:lnSpc>
        <a:spcBef>
          <a:spcPts val="1125"/>
        </a:spcBef>
        <a:spcAft>
          <a:spcPct val="0"/>
        </a:spcAft>
        <a:buClr>
          <a:srgbClr val="E81F00"/>
        </a:buClr>
        <a:buSzPct val="150000"/>
        <a:buFont typeface="Arial" pitchFamily="-107" charset="0"/>
        <a:buChar char="•"/>
        <a:defRPr sz="1300">
          <a:solidFill>
            <a:schemeClr val="tx1"/>
          </a:solidFill>
          <a:latin typeface="+mn-lt"/>
          <a:ea typeface="ＭＳ Ｐゴシック" pitchFamily="-107" charset="-128"/>
          <a:sym typeface="Arial" pitchFamily="-107" charset="0"/>
        </a:defRPr>
      </a:lvl6pPr>
      <a:lvl7pPr marL="1916144" indent="-238195" algn="l" rtl="0" fontAlgn="base">
        <a:lnSpc>
          <a:spcPct val="90000"/>
        </a:lnSpc>
        <a:spcBef>
          <a:spcPts val="1125"/>
        </a:spcBef>
        <a:spcAft>
          <a:spcPct val="0"/>
        </a:spcAft>
        <a:buClr>
          <a:srgbClr val="E81F00"/>
        </a:buClr>
        <a:buSzPct val="150000"/>
        <a:buFont typeface="Arial" pitchFamily="-107" charset="0"/>
        <a:buChar char="•"/>
        <a:defRPr sz="1300">
          <a:solidFill>
            <a:schemeClr val="tx1"/>
          </a:solidFill>
          <a:latin typeface="+mn-lt"/>
          <a:ea typeface="ＭＳ Ｐゴシック" pitchFamily="-107" charset="-128"/>
          <a:sym typeface="Arial" pitchFamily="-107" charset="0"/>
        </a:defRPr>
      </a:lvl7pPr>
      <a:lvl8pPr marL="2106701" indent="-238195" algn="l" rtl="0" fontAlgn="base">
        <a:lnSpc>
          <a:spcPct val="90000"/>
        </a:lnSpc>
        <a:spcBef>
          <a:spcPts val="1125"/>
        </a:spcBef>
        <a:spcAft>
          <a:spcPct val="0"/>
        </a:spcAft>
        <a:buClr>
          <a:srgbClr val="E81F00"/>
        </a:buClr>
        <a:buSzPct val="150000"/>
        <a:buFont typeface="Arial" pitchFamily="-107" charset="0"/>
        <a:buChar char="•"/>
        <a:defRPr sz="1300">
          <a:solidFill>
            <a:schemeClr val="tx1"/>
          </a:solidFill>
          <a:latin typeface="+mn-lt"/>
          <a:ea typeface="ＭＳ Ｐゴシック" pitchFamily="-107" charset="-128"/>
          <a:sym typeface="Arial" pitchFamily="-107" charset="0"/>
        </a:defRPr>
      </a:lvl8pPr>
      <a:lvl9pPr marL="2297256" indent="-238195" algn="l" rtl="0" fontAlgn="base">
        <a:lnSpc>
          <a:spcPct val="90000"/>
        </a:lnSpc>
        <a:spcBef>
          <a:spcPts val="1125"/>
        </a:spcBef>
        <a:spcAft>
          <a:spcPct val="0"/>
        </a:spcAft>
        <a:buClr>
          <a:srgbClr val="E81F00"/>
        </a:buClr>
        <a:buSzPct val="150000"/>
        <a:buFont typeface="Arial" pitchFamily="-107" charset="0"/>
        <a:buChar char="•"/>
        <a:defRPr sz="1300">
          <a:solidFill>
            <a:schemeClr val="tx1"/>
          </a:solidFill>
          <a:latin typeface="+mn-lt"/>
          <a:ea typeface="ＭＳ Ｐゴシック" pitchFamily="-107" charset="-128"/>
          <a:sym typeface="Arial" pitchFamily="-107" charset="0"/>
        </a:defRPr>
      </a:lvl9pPr>
    </p:bodyStyle>
    <p:otherStyle>
      <a:defPPr>
        <a:defRPr lang="en-US"/>
      </a:defPPr>
      <a:lvl1pPr marL="0" algn="l" defTabSz="190556" rtl="0" eaLnBrk="1" latinLnBrk="0" hangingPunct="1">
        <a:defRPr sz="800" kern="1200">
          <a:solidFill>
            <a:schemeClr val="tx1"/>
          </a:solidFill>
          <a:latin typeface="+mn-lt"/>
          <a:ea typeface="+mn-ea"/>
          <a:cs typeface="+mn-cs"/>
        </a:defRPr>
      </a:lvl1pPr>
      <a:lvl2pPr marL="190556" algn="l" defTabSz="190556" rtl="0" eaLnBrk="1" latinLnBrk="0" hangingPunct="1">
        <a:defRPr sz="800" kern="1200">
          <a:solidFill>
            <a:schemeClr val="tx1"/>
          </a:solidFill>
          <a:latin typeface="+mn-lt"/>
          <a:ea typeface="+mn-ea"/>
          <a:cs typeface="+mn-cs"/>
        </a:defRPr>
      </a:lvl2pPr>
      <a:lvl3pPr marL="381112" algn="l" defTabSz="190556" rtl="0" eaLnBrk="1" latinLnBrk="0" hangingPunct="1">
        <a:defRPr sz="800" kern="1200">
          <a:solidFill>
            <a:schemeClr val="tx1"/>
          </a:solidFill>
          <a:latin typeface="+mn-lt"/>
          <a:ea typeface="+mn-ea"/>
          <a:cs typeface="+mn-cs"/>
        </a:defRPr>
      </a:lvl3pPr>
      <a:lvl4pPr marL="571667" algn="l" defTabSz="190556" rtl="0" eaLnBrk="1" latinLnBrk="0" hangingPunct="1">
        <a:defRPr sz="800" kern="1200">
          <a:solidFill>
            <a:schemeClr val="tx1"/>
          </a:solidFill>
          <a:latin typeface="+mn-lt"/>
          <a:ea typeface="+mn-ea"/>
          <a:cs typeface="+mn-cs"/>
        </a:defRPr>
      </a:lvl4pPr>
      <a:lvl5pPr marL="762224" algn="l" defTabSz="190556" rtl="0" eaLnBrk="1" latinLnBrk="0" hangingPunct="1">
        <a:defRPr sz="800" kern="1200">
          <a:solidFill>
            <a:schemeClr val="tx1"/>
          </a:solidFill>
          <a:latin typeface="+mn-lt"/>
          <a:ea typeface="+mn-ea"/>
          <a:cs typeface="+mn-cs"/>
        </a:defRPr>
      </a:lvl5pPr>
      <a:lvl6pPr marL="952779" algn="l" defTabSz="190556" rtl="0" eaLnBrk="1" latinLnBrk="0" hangingPunct="1">
        <a:defRPr sz="800" kern="1200">
          <a:solidFill>
            <a:schemeClr val="tx1"/>
          </a:solidFill>
          <a:latin typeface="+mn-lt"/>
          <a:ea typeface="+mn-ea"/>
          <a:cs typeface="+mn-cs"/>
        </a:defRPr>
      </a:lvl6pPr>
      <a:lvl7pPr marL="1143336" algn="l" defTabSz="190556" rtl="0" eaLnBrk="1" latinLnBrk="0" hangingPunct="1">
        <a:defRPr sz="800" kern="1200">
          <a:solidFill>
            <a:schemeClr val="tx1"/>
          </a:solidFill>
          <a:latin typeface="+mn-lt"/>
          <a:ea typeface="+mn-ea"/>
          <a:cs typeface="+mn-cs"/>
        </a:defRPr>
      </a:lvl7pPr>
      <a:lvl8pPr marL="1333891" algn="l" defTabSz="190556" rtl="0" eaLnBrk="1" latinLnBrk="0" hangingPunct="1">
        <a:defRPr sz="800" kern="1200">
          <a:solidFill>
            <a:schemeClr val="tx1"/>
          </a:solidFill>
          <a:latin typeface="+mn-lt"/>
          <a:ea typeface="+mn-ea"/>
          <a:cs typeface="+mn-cs"/>
        </a:defRPr>
      </a:lvl8pPr>
      <a:lvl9pPr marL="1524448" algn="l" defTabSz="190556" rtl="0" eaLnBrk="1" latinLnBrk="0" hangingPunct="1">
        <a:defRPr sz="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Pr>
        <a:solidFill>
          <a:schemeClr val="bg1"/>
        </a:solidFill>
        <a:effectLst/>
      </p:bgPr>
    </p:bg>
    <p:spTree>
      <p:nvGrpSpPr>
        <p:cNvPr id="1" name=""/>
        <p:cNvGrpSpPr/>
        <p:nvPr/>
      </p:nvGrpSpPr>
      <p:grpSpPr>
        <a:xfrm>
          <a:off x="0" y="0"/>
          <a:ext cx="0" cy="0"/>
          <a:chOff x="0" y="0"/>
          <a:chExt cx="0" cy="0"/>
        </a:xfrm>
      </p:grpSpPr>
      <p:pic>
        <p:nvPicPr>
          <p:cNvPr id="6" name="Picture 9" descr="footer"/>
          <p:cNvPicPr>
            <a:picLocks noChangeArrowheads="1"/>
          </p:cNvPicPr>
          <p:nvPr userDrawn="1"/>
        </p:nvPicPr>
        <p:blipFill>
          <a:blip r:embed="rId15"/>
          <a:srcRect/>
          <a:stretch>
            <a:fillRect/>
          </a:stretch>
        </p:blipFill>
        <p:spPr bwMode="auto">
          <a:xfrm>
            <a:off x="0" y="5678482"/>
            <a:ext cx="9143999" cy="1179518"/>
          </a:xfrm>
          <a:prstGeom prst="rect">
            <a:avLst/>
          </a:prstGeom>
          <a:noFill/>
          <a:ln w="9525">
            <a:noFill/>
            <a:miter lim="800000"/>
            <a:headEnd/>
            <a:tailEnd/>
          </a:ln>
        </p:spPr>
      </p:pic>
      <p:sp>
        <p:nvSpPr>
          <p:cNvPr id="13314" name="Rectangle 1"/>
          <p:cNvSpPr>
            <a:spLocks noGrp="1" noChangeArrowheads="1"/>
          </p:cNvSpPr>
          <p:nvPr>
            <p:ph type="title"/>
          </p:nvPr>
        </p:nvSpPr>
        <p:spPr bwMode="auto">
          <a:xfrm>
            <a:off x="366713" y="280988"/>
            <a:ext cx="7910512" cy="1027112"/>
          </a:xfrm>
          <a:prstGeom prst="rect">
            <a:avLst/>
          </a:prstGeom>
          <a:noFill/>
          <a:ln w="12700">
            <a:noFill/>
            <a:miter lim="800000"/>
            <a:headEnd/>
            <a:tailEnd/>
          </a:ln>
        </p:spPr>
        <p:txBody>
          <a:bodyPr vert="horz" wrap="square" lIns="21173" tIns="21173" rIns="21173" bIns="21173" numCol="1" anchor="t" anchorCtr="0" compatLnSpc="1">
            <a:prstTxWarp prst="textNoShape">
              <a:avLst/>
            </a:prstTxWarp>
          </a:bodyPr>
          <a:lstStyle/>
          <a:p>
            <a:pPr lvl="0"/>
            <a:r>
              <a:rPr lang="en-US">
                <a:sym typeface="Arial" pitchFamily="-105" charset="0"/>
              </a:rPr>
              <a:t>Click to edit Master title style</a:t>
            </a:r>
          </a:p>
        </p:txBody>
      </p:sp>
      <p:pic>
        <p:nvPicPr>
          <p:cNvPr id="13316" name="Picture 20" descr="whitecloud"/>
          <p:cNvPicPr>
            <a:picLocks noChangeAspect="1" noChangeArrowheads="1"/>
          </p:cNvPicPr>
          <p:nvPr userDrawn="1"/>
        </p:nvPicPr>
        <p:blipFill>
          <a:blip r:embed="rId16"/>
          <a:srcRect l="-1207" t="-7149"/>
          <a:stretch>
            <a:fillRect/>
          </a:stretch>
        </p:blipFill>
        <p:spPr bwMode="auto">
          <a:xfrm>
            <a:off x="5791200" y="5549900"/>
            <a:ext cx="3352800" cy="1308100"/>
          </a:xfrm>
          <a:prstGeom prst="rect">
            <a:avLst/>
          </a:prstGeom>
          <a:noFill/>
          <a:ln w="9525">
            <a:noFill/>
            <a:miter lim="800000"/>
            <a:headEnd/>
            <a:tailEnd/>
          </a:ln>
        </p:spPr>
      </p:pic>
      <p:pic>
        <p:nvPicPr>
          <p:cNvPr id="8" name="Picture 7" descr="sfdc_corp_rgb.png"/>
          <p:cNvPicPr>
            <a:picLocks noChangeAspect="1"/>
          </p:cNvPicPr>
          <p:nvPr userDrawn="1"/>
        </p:nvPicPr>
        <p:blipFill>
          <a:blip r:embed="rId17"/>
          <a:srcRect r="13415"/>
          <a:stretch>
            <a:fillRect/>
          </a:stretch>
        </p:blipFill>
        <p:spPr>
          <a:xfrm>
            <a:off x="7294208" y="6323072"/>
            <a:ext cx="1786822" cy="513936"/>
          </a:xfrm>
          <a:prstGeom prst="rect">
            <a:avLst/>
          </a:prstGeom>
        </p:spPr>
      </p:pic>
    </p:spTree>
  </p:cSld>
  <p:clrMap bg1="lt1" tx1="dk1" bg2="lt2" tx2="dk2" accent1="accent1" accent2="accent2" accent3="accent3" accent4="accent4" accent5="accent5" accent6="accent6" hlink="hlink" folHlink="folHlink"/>
  <p:sldLayoutIdLst>
    <p:sldLayoutId id="2147484268" r:id="rId1"/>
    <p:sldLayoutId id="2147484269" r:id="rId2"/>
    <p:sldLayoutId id="2147484270" r:id="rId3"/>
    <p:sldLayoutId id="2147484271" r:id="rId4"/>
    <p:sldLayoutId id="2147484272" r:id="rId5"/>
    <p:sldLayoutId id="2147484273" r:id="rId6"/>
    <p:sldLayoutId id="2147484274" r:id="rId7"/>
    <p:sldLayoutId id="2147484275" r:id="rId8"/>
    <p:sldLayoutId id="2147484276" r:id="rId9"/>
    <p:sldLayoutId id="2147484277" r:id="rId10"/>
    <p:sldLayoutId id="2147484278" r:id="rId11"/>
    <p:sldLayoutId id="2147484279" r:id="rId12"/>
    <p:sldLayoutId id="2147484280" r:id="rId13"/>
  </p:sldLayoutIdLst>
  <p:transition/>
  <p:txStyles>
    <p:titleStyle>
      <a:lvl1pPr algn="l" rtl="0" eaLnBrk="0" fontAlgn="base" hangingPunct="0">
        <a:spcBef>
          <a:spcPct val="0"/>
        </a:spcBef>
        <a:spcAft>
          <a:spcPct val="0"/>
        </a:spcAft>
        <a:defRPr sz="2300" b="1">
          <a:solidFill>
            <a:schemeClr val="tx1"/>
          </a:solidFill>
          <a:latin typeface="+mj-lt"/>
          <a:ea typeface="ＭＳ Ｐゴシック" pitchFamily="-107" charset="-128"/>
          <a:cs typeface="ＭＳ Ｐゴシック" pitchFamily="-107" charset="-128"/>
          <a:sym typeface="Arial" pitchFamily="-105" charset="0"/>
        </a:defRPr>
      </a:lvl1pPr>
      <a:lvl2pPr algn="l" rtl="0" eaLnBrk="0" fontAlgn="base" hangingPunct="0">
        <a:spcBef>
          <a:spcPct val="0"/>
        </a:spcBef>
        <a:spcAft>
          <a:spcPct val="0"/>
        </a:spcAft>
        <a:defRPr sz="2300" b="1">
          <a:solidFill>
            <a:schemeClr val="tx1"/>
          </a:solidFill>
          <a:latin typeface="Arial" pitchFamily="-107" charset="0"/>
          <a:ea typeface="ＭＳ Ｐゴシック" pitchFamily="-107" charset="-128"/>
          <a:cs typeface="ＭＳ Ｐゴシック" pitchFamily="-107" charset="-128"/>
          <a:sym typeface="Arial" pitchFamily="-105" charset="0"/>
        </a:defRPr>
      </a:lvl2pPr>
      <a:lvl3pPr algn="l" rtl="0" eaLnBrk="0" fontAlgn="base" hangingPunct="0">
        <a:spcBef>
          <a:spcPct val="0"/>
        </a:spcBef>
        <a:spcAft>
          <a:spcPct val="0"/>
        </a:spcAft>
        <a:defRPr sz="2300" b="1">
          <a:solidFill>
            <a:schemeClr val="tx1"/>
          </a:solidFill>
          <a:latin typeface="Arial" pitchFamily="-107" charset="0"/>
          <a:ea typeface="ＭＳ Ｐゴシック" pitchFamily="-107" charset="-128"/>
          <a:cs typeface="ＭＳ Ｐゴシック" pitchFamily="-107" charset="-128"/>
          <a:sym typeface="Arial" pitchFamily="-105" charset="0"/>
        </a:defRPr>
      </a:lvl3pPr>
      <a:lvl4pPr algn="l" rtl="0" eaLnBrk="0" fontAlgn="base" hangingPunct="0">
        <a:spcBef>
          <a:spcPct val="0"/>
        </a:spcBef>
        <a:spcAft>
          <a:spcPct val="0"/>
        </a:spcAft>
        <a:defRPr sz="2300" b="1">
          <a:solidFill>
            <a:schemeClr val="tx1"/>
          </a:solidFill>
          <a:latin typeface="Arial" pitchFamily="-107" charset="0"/>
          <a:ea typeface="ＭＳ Ｐゴシック" pitchFamily="-107" charset="-128"/>
          <a:cs typeface="ＭＳ Ｐゴシック" pitchFamily="-107" charset="-128"/>
          <a:sym typeface="Arial" pitchFamily="-105" charset="0"/>
        </a:defRPr>
      </a:lvl4pPr>
      <a:lvl5pPr algn="l" rtl="0" eaLnBrk="0" fontAlgn="base" hangingPunct="0">
        <a:spcBef>
          <a:spcPct val="0"/>
        </a:spcBef>
        <a:spcAft>
          <a:spcPct val="0"/>
        </a:spcAft>
        <a:defRPr sz="2300" b="1">
          <a:solidFill>
            <a:schemeClr val="tx1"/>
          </a:solidFill>
          <a:latin typeface="Arial" pitchFamily="-107" charset="0"/>
          <a:ea typeface="ＭＳ Ｐゴシック" pitchFamily="-107" charset="-128"/>
          <a:cs typeface="ＭＳ Ｐゴシック" pitchFamily="-107" charset="-128"/>
          <a:sym typeface="Arial" pitchFamily="-105" charset="0"/>
        </a:defRPr>
      </a:lvl5pPr>
      <a:lvl6pPr marL="190556" algn="l" rtl="0" fontAlgn="base">
        <a:spcBef>
          <a:spcPct val="0"/>
        </a:spcBef>
        <a:spcAft>
          <a:spcPct val="0"/>
        </a:spcAft>
        <a:defRPr sz="2300" b="1">
          <a:solidFill>
            <a:schemeClr val="tx1"/>
          </a:solidFill>
          <a:latin typeface="Arial" pitchFamily="-107" charset="0"/>
          <a:sym typeface="Arial" pitchFamily="-107" charset="0"/>
        </a:defRPr>
      </a:lvl6pPr>
      <a:lvl7pPr marL="381112" algn="l" rtl="0" fontAlgn="base">
        <a:spcBef>
          <a:spcPct val="0"/>
        </a:spcBef>
        <a:spcAft>
          <a:spcPct val="0"/>
        </a:spcAft>
        <a:defRPr sz="2300" b="1">
          <a:solidFill>
            <a:schemeClr val="tx1"/>
          </a:solidFill>
          <a:latin typeface="Arial" pitchFamily="-107" charset="0"/>
          <a:sym typeface="Arial" pitchFamily="-107" charset="0"/>
        </a:defRPr>
      </a:lvl7pPr>
      <a:lvl8pPr marL="571667" algn="l" rtl="0" fontAlgn="base">
        <a:spcBef>
          <a:spcPct val="0"/>
        </a:spcBef>
        <a:spcAft>
          <a:spcPct val="0"/>
        </a:spcAft>
        <a:defRPr sz="2300" b="1">
          <a:solidFill>
            <a:schemeClr val="tx1"/>
          </a:solidFill>
          <a:latin typeface="Arial" pitchFamily="-107" charset="0"/>
          <a:sym typeface="Arial" pitchFamily="-107" charset="0"/>
        </a:defRPr>
      </a:lvl8pPr>
      <a:lvl9pPr marL="762224" algn="l" rtl="0" fontAlgn="base">
        <a:spcBef>
          <a:spcPct val="0"/>
        </a:spcBef>
        <a:spcAft>
          <a:spcPct val="0"/>
        </a:spcAft>
        <a:defRPr sz="2300" b="1">
          <a:solidFill>
            <a:schemeClr val="tx1"/>
          </a:solidFill>
          <a:latin typeface="Arial" pitchFamily="-107" charset="0"/>
          <a:sym typeface="Arial" pitchFamily="-107" charset="0"/>
        </a:defRPr>
      </a:lvl9pPr>
    </p:titleStyle>
    <p:bodyStyle>
      <a:lvl1pPr marL="330200" indent="-330200" algn="l" rtl="0" eaLnBrk="0" fontAlgn="base" hangingPunct="0">
        <a:lnSpc>
          <a:spcPct val="90000"/>
        </a:lnSpc>
        <a:spcBef>
          <a:spcPts val="1125"/>
        </a:spcBef>
        <a:spcAft>
          <a:spcPct val="0"/>
        </a:spcAft>
        <a:buClr>
          <a:srgbClr val="E81F00"/>
        </a:buClr>
        <a:buSzPct val="150000"/>
        <a:buFont typeface="Arial" pitchFamily="-105" charset="0"/>
        <a:buChar char="•"/>
        <a:defRPr sz="2500">
          <a:solidFill>
            <a:schemeClr val="tx1"/>
          </a:solidFill>
          <a:latin typeface="+mn-lt"/>
          <a:ea typeface="ＭＳ Ｐゴシック" pitchFamily="-107" charset="-128"/>
          <a:cs typeface="ＭＳ Ｐゴシック" pitchFamily="-107" charset="-128"/>
          <a:sym typeface="Arial" pitchFamily="-105" charset="0"/>
        </a:defRPr>
      </a:lvl1pPr>
      <a:lvl2pPr marL="679450" indent="-314325" algn="l" rtl="0" eaLnBrk="0" fontAlgn="base" hangingPunct="0">
        <a:lnSpc>
          <a:spcPct val="90000"/>
        </a:lnSpc>
        <a:spcBef>
          <a:spcPts val="1125"/>
        </a:spcBef>
        <a:spcAft>
          <a:spcPct val="0"/>
        </a:spcAft>
        <a:buClr>
          <a:srgbClr val="E81F00"/>
        </a:buClr>
        <a:buSzPct val="150000"/>
        <a:buFont typeface="Arial" pitchFamily="-105" charset="0"/>
        <a:buChar char="•"/>
        <a:defRPr sz="2300">
          <a:solidFill>
            <a:schemeClr val="tx1"/>
          </a:solidFill>
          <a:latin typeface="+mn-lt"/>
          <a:ea typeface="ＭＳ Ｐゴシック" pitchFamily="-107" charset="-128"/>
          <a:sym typeface="Arial" pitchFamily="-105" charset="0"/>
        </a:defRPr>
      </a:lvl2pPr>
      <a:lvl3pPr marL="985838" indent="-292100" algn="l" rtl="0" eaLnBrk="0" fontAlgn="base" hangingPunct="0">
        <a:lnSpc>
          <a:spcPct val="90000"/>
        </a:lnSpc>
        <a:spcBef>
          <a:spcPts val="1125"/>
        </a:spcBef>
        <a:spcAft>
          <a:spcPct val="0"/>
        </a:spcAft>
        <a:buClr>
          <a:srgbClr val="E81F00"/>
        </a:buClr>
        <a:buSzPct val="150000"/>
        <a:buFont typeface="Arial" pitchFamily="-105" charset="0"/>
        <a:buChar char="•"/>
        <a:defRPr sz="1900">
          <a:solidFill>
            <a:schemeClr val="tx1"/>
          </a:solidFill>
          <a:latin typeface="+mn-lt"/>
          <a:ea typeface="ＭＳ Ｐゴシック" pitchFamily="-107" charset="-128"/>
          <a:sym typeface="Arial" pitchFamily="-105" charset="0"/>
        </a:defRPr>
      </a:lvl3pPr>
      <a:lvl4pPr marL="1276350" indent="-255588" algn="l" rtl="0" eaLnBrk="0" fontAlgn="base" hangingPunct="0">
        <a:lnSpc>
          <a:spcPct val="90000"/>
        </a:lnSpc>
        <a:spcBef>
          <a:spcPts val="1125"/>
        </a:spcBef>
        <a:spcAft>
          <a:spcPct val="0"/>
        </a:spcAft>
        <a:buClr>
          <a:srgbClr val="E81F00"/>
        </a:buClr>
        <a:buSzPct val="150000"/>
        <a:buFont typeface="Arial" pitchFamily="-105" charset="0"/>
        <a:buChar char="•"/>
        <a:defRPr sz="1700">
          <a:solidFill>
            <a:schemeClr val="tx1"/>
          </a:solidFill>
          <a:latin typeface="+mn-lt"/>
          <a:ea typeface="ＭＳ Ｐゴシック" pitchFamily="-107" charset="-128"/>
          <a:sym typeface="Arial" pitchFamily="-105" charset="0"/>
        </a:defRPr>
      </a:lvl4pPr>
      <a:lvl5pPr marL="1530350" indent="-234950" algn="l" rtl="0" eaLnBrk="0" fontAlgn="base" hangingPunct="0">
        <a:lnSpc>
          <a:spcPct val="90000"/>
        </a:lnSpc>
        <a:spcBef>
          <a:spcPts val="1125"/>
        </a:spcBef>
        <a:spcAft>
          <a:spcPct val="0"/>
        </a:spcAft>
        <a:buClr>
          <a:srgbClr val="E81F00"/>
        </a:buClr>
        <a:buSzPct val="150000"/>
        <a:buFont typeface="Arial" pitchFamily="-105" charset="0"/>
        <a:buChar char="•"/>
        <a:defRPr sz="1300">
          <a:solidFill>
            <a:schemeClr val="tx1"/>
          </a:solidFill>
          <a:latin typeface="+mn-lt"/>
          <a:ea typeface="ＭＳ Ｐゴシック" pitchFamily="-107" charset="-128"/>
          <a:sym typeface="Arial" pitchFamily="-105" charset="0"/>
        </a:defRPr>
      </a:lvl5pPr>
      <a:lvl6pPr marL="1725589" indent="-238195" algn="l" rtl="0" fontAlgn="base">
        <a:lnSpc>
          <a:spcPct val="90000"/>
        </a:lnSpc>
        <a:spcBef>
          <a:spcPts val="1125"/>
        </a:spcBef>
        <a:spcAft>
          <a:spcPct val="0"/>
        </a:spcAft>
        <a:buClr>
          <a:srgbClr val="E81F00"/>
        </a:buClr>
        <a:buSzPct val="150000"/>
        <a:buFont typeface="Arial" pitchFamily="-107" charset="0"/>
        <a:buChar char="•"/>
        <a:defRPr sz="1300">
          <a:solidFill>
            <a:schemeClr val="tx1"/>
          </a:solidFill>
          <a:latin typeface="+mn-lt"/>
          <a:ea typeface="ＭＳ Ｐゴシック" pitchFamily="-107" charset="-128"/>
          <a:sym typeface="Arial" pitchFamily="-107" charset="0"/>
        </a:defRPr>
      </a:lvl6pPr>
      <a:lvl7pPr marL="1916144" indent="-238195" algn="l" rtl="0" fontAlgn="base">
        <a:lnSpc>
          <a:spcPct val="90000"/>
        </a:lnSpc>
        <a:spcBef>
          <a:spcPts val="1125"/>
        </a:spcBef>
        <a:spcAft>
          <a:spcPct val="0"/>
        </a:spcAft>
        <a:buClr>
          <a:srgbClr val="E81F00"/>
        </a:buClr>
        <a:buSzPct val="150000"/>
        <a:buFont typeface="Arial" pitchFamily="-107" charset="0"/>
        <a:buChar char="•"/>
        <a:defRPr sz="1300">
          <a:solidFill>
            <a:schemeClr val="tx1"/>
          </a:solidFill>
          <a:latin typeface="+mn-lt"/>
          <a:ea typeface="ＭＳ Ｐゴシック" pitchFamily="-107" charset="-128"/>
          <a:sym typeface="Arial" pitchFamily="-107" charset="0"/>
        </a:defRPr>
      </a:lvl7pPr>
      <a:lvl8pPr marL="2106701" indent="-238195" algn="l" rtl="0" fontAlgn="base">
        <a:lnSpc>
          <a:spcPct val="90000"/>
        </a:lnSpc>
        <a:spcBef>
          <a:spcPts val="1125"/>
        </a:spcBef>
        <a:spcAft>
          <a:spcPct val="0"/>
        </a:spcAft>
        <a:buClr>
          <a:srgbClr val="E81F00"/>
        </a:buClr>
        <a:buSzPct val="150000"/>
        <a:buFont typeface="Arial" pitchFamily="-107" charset="0"/>
        <a:buChar char="•"/>
        <a:defRPr sz="1300">
          <a:solidFill>
            <a:schemeClr val="tx1"/>
          </a:solidFill>
          <a:latin typeface="+mn-lt"/>
          <a:ea typeface="ＭＳ Ｐゴシック" pitchFamily="-107" charset="-128"/>
          <a:sym typeface="Arial" pitchFamily="-107" charset="0"/>
        </a:defRPr>
      </a:lvl8pPr>
      <a:lvl9pPr marL="2297256" indent="-238195" algn="l" rtl="0" fontAlgn="base">
        <a:lnSpc>
          <a:spcPct val="90000"/>
        </a:lnSpc>
        <a:spcBef>
          <a:spcPts val="1125"/>
        </a:spcBef>
        <a:spcAft>
          <a:spcPct val="0"/>
        </a:spcAft>
        <a:buClr>
          <a:srgbClr val="E81F00"/>
        </a:buClr>
        <a:buSzPct val="150000"/>
        <a:buFont typeface="Arial" pitchFamily="-107" charset="0"/>
        <a:buChar char="•"/>
        <a:defRPr sz="1300">
          <a:solidFill>
            <a:schemeClr val="tx1"/>
          </a:solidFill>
          <a:latin typeface="+mn-lt"/>
          <a:ea typeface="ＭＳ Ｐゴシック" pitchFamily="-107" charset="-128"/>
          <a:sym typeface="Arial" pitchFamily="-107" charset="0"/>
        </a:defRPr>
      </a:lvl9pPr>
    </p:bodyStyle>
    <p:otherStyle>
      <a:defPPr>
        <a:defRPr lang="en-US"/>
      </a:defPPr>
      <a:lvl1pPr marL="0" algn="l" defTabSz="190556" rtl="0" eaLnBrk="1" latinLnBrk="0" hangingPunct="1">
        <a:defRPr sz="800" kern="1200">
          <a:solidFill>
            <a:schemeClr val="tx1"/>
          </a:solidFill>
          <a:latin typeface="+mn-lt"/>
          <a:ea typeface="+mn-ea"/>
          <a:cs typeface="+mn-cs"/>
        </a:defRPr>
      </a:lvl1pPr>
      <a:lvl2pPr marL="190556" algn="l" defTabSz="190556" rtl="0" eaLnBrk="1" latinLnBrk="0" hangingPunct="1">
        <a:defRPr sz="800" kern="1200">
          <a:solidFill>
            <a:schemeClr val="tx1"/>
          </a:solidFill>
          <a:latin typeface="+mn-lt"/>
          <a:ea typeface="+mn-ea"/>
          <a:cs typeface="+mn-cs"/>
        </a:defRPr>
      </a:lvl2pPr>
      <a:lvl3pPr marL="381112" algn="l" defTabSz="190556" rtl="0" eaLnBrk="1" latinLnBrk="0" hangingPunct="1">
        <a:defRPr sz="800" kern="1200">
          <a:solidFill>
            <a:schemeClr val="tx1"/>
          </a:solidFill>
          <a:latin typeface="+mn-lt"/>
          <a:ea typeface="+mn-ea"/>
          <a:cs typeface="+mn-cs"/>
        </a:defRPr>
      </a:lvl3pPr>
      <a:lvl4pPr marL="571667" algn="l" defTabSz="190556" rtl="0" eaLnBrk="1" latinLnBrk="0" hangingPunct="1">
        <a:defRPr sz="800" kern="1200">
          <a:solidFill>
            <a:schemeClr val="tx1"/>
          </a:solidFill>
          <a:latin typeface="+mn-lt"/>
          <a:ea typeface="+mn-ea"/>
          <a:cs typeface="+mn-cs"/>
        </a:defRPr>
      </a:lvl4pPr>
      <a:lvl5pPr marL="762224" algn="l" defTabSz="190556" rtl="0" eaLnBrk="1" latinLnBrk="0" hangingPunct="1">
        <a:defRPr sz="800" kern="1200">
          <a:solidFill>
            <a:schemeClr val="tx1"/>
          </a:solidFill>
          <a:latin typeface="+mn-lt"/>
          <a:ea typeface="+mn-ea"/>
          <a:cs typeface="+mn-cs"/>
        </a:defRPr>
      </a:lvl5pPr>
      <a:lvl6pPr marL="952779" algn="l" defTabSz="190556" rtl="0" eaLnBrk="1" latinLnBrk="0" hangingPunct="1">
        <a:defRPr sz="800" kern="1200">
          <a:solidFill>
            <a:schemeClr val="tx1"/>
          </a:solidFill>
          <a:latin typeface="+mn-lt"/>
          <a:ea typeface="+mn-ea"/>
          <a:cs typeface="+mn-cs"/>
        </a:defRPr>
      </a:lvl6pPr>
      <a:lvl7pPr marL="1143336" algn="l" defTabSz="190556" rtl="0" eaLnBrk="1" latinLnBrk="0" hangingPunct="1">
        <a:defRPr sz="800" kern="1200">
          <a:solidFill>
            <a:schemeClr val="tx1"/>
          </a:solidFill>
          <a:latin typeface="+mn-lt"/>
          <a:ea typeface="+mn-ea"/>
          <a:cs typeface="+mn-cs"/>
        </a:defRPr>
      </a:lvl7pPr>
      <a:lvl8pPr marL="1333891" algn="l" defTabSz="190556" rtl="0" eaLnBrk="1" latinLnBrk="0" hangingPunct="1">
        <a:defRPr sz="800" kern="1200">
          <a:solidFill>
            <a:schemeClr val="tx1"/>
          </a:solidFill>
          <a:latin typeface="+mn-lt"/>
          <a:ea typeface="+mn-ea"/>
          <a:cs typeface="+mn-cs"/>
        </a:defRPr>
      </a:lvl8pPr>
      <a:lvl9pPr marL="1524448" algn="l" defTabSz="190556" rtl="0" eaLnBrk="1" latinLnBrk="0" hangingPunct="1">
        <a:defRPr sz="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Pr>
        <a:solidFill>
          <a:schemeClr val="bg1"/>
        </a:solidFill>
        <a:effectLst/>
      </p:bgPr>
    </p:bg>
    <p:spTree>
      <p:nvGrpSpPr>
        <p:cNvPr id="1" name=""/>
        <p:cNvGrpSpPr/>
        <p:nvPr/>
      </p:nvGrpSpPr>
      <p:grpSpPr>
        <a:xfrm>
          <a:off x="0" y="0"/>
          <a:ext cx="0" cy="0"/>
          <a:chOff x="0" y="0"/>
          <a:chExt cx="0" cy="0"/>
        </a:xfrm>
      </p:grpSpPr>
      <p:pic>
        <p:nvPicPr>
          <p:cNvPr id="6" name="Picture 9" descr="footer"/>
          <p:cNvPicPr>
            <a:picLocks noChangeArrowheads="1"/>
          </p:cNvPicPr>
          <p:nvPr userDrawn="1"/>
        </p:nvPicPr>
        <p:blipFill>
          <a:blip r:embed="rId15"/>
          <a:srcRect/>
          <a:stretch>
            <a:fillRect/>
          </a:stretch>
        </p:blipFill>
        <p:spPr bwMode="auto">
          <a:xfrm>
            <a:off x="0" y="5678482"/>
            <a:ext cx="9143999" cy="1179518"/>
          </a:xfrm>
          <a:prstGeom prst="rect">
            <a:avLst/>
          </a:prstGeom>
          <a:noFill/>
          <a:ln w="9525">
            <a:noFill/>
            <a:miter lim="800000"/>
            <a:headEnd/>
            <a:tailEnd/>
          </a:ln>
        </p:spPr>
      </p:pic>
      <p:sp>
        <p:nvSpPr>
          <p:cNvPr id="13314" name="Rectangle 1"/>
          <p:cNvSpPr>
            <a:spLocks noGrp="1" noChangeArrowheads="1"/>
          </p:cNvSpPr>
          <p:nvPr>
            <p:ph type="title"/>
          </p:nvPr>
        </p:nvSpPr>
        <p:spPr bwMode="auto">
          <a:xfrm>
            <a:off x="366713" y="280988"/>
            <a:ext cx="7910512" cy="1027112"/>
          </a:xfrm>
          <a:prstGeom prst="rect">
            <a:avLst/>
          </a:prstGeom>
          <a:noFill/>
          <a:ln w="12700">
            <a:noFill/>
            <a:miter lim="800000"/>
            <a:headEnd/>
            <a:tailEnd/>
          </a:ln>
        </p:spPr>
        <p:txBody>
          <a:bodyPr vert="horz" wrap="square" lIns="21173" tIns="21173" rIns="21173" bIns="21173" numCol="1" anchor="t" anchorCtr="0" compatLnSpc="1">
            <a:prstTxWarp prst="textNoShape">
              <a:avLst/>
            </a:prstTxWarp>
          </a:bodyPr>
          <a:lstStyle/>
          <a:p>
            <a:pPr lvl="0"/>
            <a:r>
              <a:rPr lang="en-US">
                <a:sym typeface="Arial" pitchFamily="-105" charset="0"/>
              </a:rPr>
              <a:t>Click to edit Master title style</a:t>
            </a:r>
          </a:p>
        </p:txBody>
      </p:sp>
      <p:pic>
        <p:nvPicPr>
          <p:cNvPr id="13316" name="Picture 20" descr="whitecloud"/>
          <p:cNvPicPr>
            <a:picLocks noChangeAspect="1" noChangeArrowheads="1"/>
          </p:cNvPicPr>
          <p:nvPr userDrawn="1"/>
        </p:nvPicPr>
        <p:blipFill>
          <a:blip r:embed="rId16"/>
          <a:srcRect l="-1207" t="-7149"/>
          <a:stretch>
            <a:fillRect/>
          </a:stretch>
        </p:blipFill>
        <p:spPr bwMode="auto">
          <a:xfrm>
            <a:off x="5791200" y="5549900"/>
            <a:ext cx="3352800" cy="1308100"/>
          </a:xfrm>
          <a:prstGeom prst="rect">
            <a:avLst/>
          </a:prstGeom>
          <a:noFill/>
          <a:ln w="9525">
            <a:noFill/>
            <a:miter lim="800000"/>
            <a:headEnd/>
            <a:tailEnd/>
          </a:ln>
        </p:spPr>
      </p:pic>
      <p:pic>
        <p:nvPicPr>
          <p:cNvPr id="8" name="Picture 7" descr="sfdc_corp_rgb.png"/>
          <p:cNvPicPr>
            <a:picLocks noChangeAspect="1"/>
          </p:cNvPicPr>
          <p:nvPr userDrawn="1"/>
        </p:nvPicPr>
        <p:blipFill>
          <a:blip r:embed="rId17"/>
          <a:srcRect r="13415"/>
          <a:stretch>
            <a:fillRect/>
          </a:stretch>
        </p:blipFill>
        <p:spPr>
          <a:xfrm>
            <a:off x="7294208" y="6323072"/>
            <a:ext cx="1786822" cy="513936"/>
          </a:xfrm>
          <a:prstGeom prst="rect">
            <a:avLst/>
          </a:prstGeom>
        </p:spPr>
      </p:pic>
    </p:spTree>
  </p:cSld>
  <p:clrMap bg1="lt1" tx1="dk1" bg2="lt2" tx2="dk2" accent1="accent1" accent2="accent2" accent3="accent3" accent4="accent4" accent5="accent5" accent6="accent6" hlink="hlink" folHlink="folHlink"/>
  <p:sldLayoutIdLst>
    <p:sldLayoutId id="2147484254" r:id="rId1"/>
    <p:sldLayoutId id="2147484255" r:id="rId2"/>
    <p:sldLayoutId id="2147484256" r:id="rId3"/>
    <p:sldLayoutId id="2147484257" r:id="rId4"/>
    <p:sldLayoutId id="2147484258" r:id="rId5"/>
    <p:sldLayoutId id="2147484259" r:id="rId6"/>
    <p:sldLayoutId id="2147484260" r:id="rId7"/>
    <p:sldLayoutId id="2147484261" r:id="rId8"/>
    <p:sldLayoutId id="2147484262" r:id="rId9"/>
    <p:sldLayoutId id="2147484263" r:id="rId10"/>
    <p:sldLayoutId id="2147484264" r:id="rId11"/>
    <p:sldLayoutId id="2147484265" r:id="rId12"/>
    <p:sldLayoutId id="2147484266" r:id="rId13"/>
  </p:sldLayoutIdLst>
  <p:transition/>
  <p:txStyles>
    <p:titleStyle>
      <a:lvl1pPr algn="l" rtl="0" eaLnBrk="0" fontAlgn="base" hangingPunct="0">
        <a:spcBef>
          <a:spcPct val="0"/>
        </a:spcBef>
        <a:spcAft>
          <a:spcPct val="0"/>
        </a:spcAft>
        <a:defRPr sz="2300" b="1">
          <a:solidFill>
            <a:schemeClr val="tx1"/>
          </a:solidFill>
          <a:latin typeface="+mj-lt"/>
          <a:ea typeface="ＭＳ Ｐゴシック" pitchFamily="-107" charset="-128"/>
          <a:cs typeface="ＭＳ Ｐゴシック" pitchFamily="-107" charset="-128"/>
          <a:sym typeface="Arial" pitchFamily="-105" charset="0"/>
        </a:defRPr>
      </a:lvl1pPr>
      <a:lvl2pPr algn="l" rtl="0" eaLnBrk="0" fontAlgn="base" hangingPunct="0">
        <a:spcBef>
          <a:spcPct val="0"/>
        </a:spcBef>
        <a:spcAft>
          <a:spcPct val="0"/>
        </a:spcAft>
        <a:defRPr sz="2300" b="1">
          <a:solidFill>
            <a:schemeClr val="tx1"/>
          </a:solidFill>
          <a:latin typeface="Arial" pitchFamily="-107" charset="0"/>
          <a:ea typeface="ＭＳ Ｐゴシック" pitchFamily="-107" charset="-128"/>
          <a:cs typeface="ＭＳ Ｐゴシック" pitchFamily="-107" charset="-128"/>
          <a:sym typeface="Arial" pitchFamily="-105" charset="0"/>
        </a:defRPr>
      </a:lvl2pPr>
      <a:lvl3pPr algn="l" rtl="0" eaLnBrk="0" fontAlgn="base" hangingPunct="0">
        <a:spcBef>
          <a:spcPct val="0"/>
        </a:spcBef>
        <a:spcAft>
          <a:spcPct val="0"/>
        </a:spcAft>
        <a:defRPr sz="2300" b="1">
          <a:solidFill>
            <a:schemeClr val="tx1"/>
          </a:solidFill>
          <a:latin typeface="Arial" pitchFamily="-107" charset="0"/>
          <a:ea typeface="ＭＳ Ｐゴシック" pitchFamily="-107" charset="-128"/>
          <a:cs typeface="ＭＳ Ｐゴシック" pitchFamily="-107" charset="-128"/>
          <a:sym typeface="Arial" pitchFamily="-105" charset="0"/>
        </a:defRPr>
      </a:lvl3pPr>
      <a:lvl4pPr algn="l" rtl="0" eaLnBrk="0" fontAlgn="base" hangingPunct="0">
        <a:spcBef>
          <a:spcPct val="0"/>
        </a:spcBef>
        <a:spcAft>
          <a:spcPct val="0"/>
        </a:spcAft>
        <a:defRPr sz="2300" b="1">
          <a:solidFill>
            <a:schemeClr val="tx1"/>
          </a:solidFill>
          <a:latin typeface="Arial" pitchFamily="-107" charset="0"/>
          <a:ea typeface="ＭＳ Ｐゴシック" pitchFamily="-107" charset="-128"/>
          <a:cs typeface="ＭＳ Ｐゴシック" pitchFamily="-107" charset="-128"/>
          <a:sym typeface="Arial" pitchFamily="-105" charset="0"/>
        </a:defRPr>
      </a:lvl4pPr>
      <a:lvl5pPr algn="l" rtl="0" eaLnBrk="0" fontAlgn="base" hangingPunct="0">
        <a:spcBef>
          <a:spcPct val="0"/>
        </a:spcBef>
        <a:spcAft>
          <a:spcPct val="0"/>
        </a:spcAft>
        <a:defRPr sz="2300" b="1">
          <a:solidFill>
            <a:schemeClr val="tx1"/>
          </a:solidFill>
          <a:latin typeface="Arial" pitchFamily="-107" charset="0"/>
          <a:ea typeface="ＭＳ Ｐゴシック" pitchFamily="-107" charset="-128"/>
          <a:cs typeface="ＭＳ Ｐゴシック" pitchFamily="-107" charset="-128"/>
          <a:sym typeface="Arial" pitchFamily="-105" charset="0"/>
        </a:defRPr>
      </a:lvl5pPr>
      <a:lvl6pPr marL="190556" algn="l" rtl="0" fontAlgn="base">
        <a:spcBef>
          <a:spcPct val="0"/>
        </a:spcBef>
        <a:spcAft>
          <a:spcPct val="0"/>
        </a:spcAft>
        <a:defRPr sz="2300" b="1">
          <a:solidFill>
            <a:schemeClr val="tx1"/>
          </a:solidFill>
          <a:latin typeface="Arial" pitchFamily="-107" charset="0"/>
          <a:sym typeface="Arial" pitchFamily="-107" charset="0"/>
        </a:defRPr>
      </a:lvl6pPr>
      <a:lvl7pPr marL="381112" algn="l" rtl="0" fontAlgn="base">
        <a:spcBef>
          <a:spcPct val="0"/>
        </a:spcBef>
        <a:spcAft>
          <a:spcPct val="0"/>
        </a:spcAft>
        <a:defRPr sz="2300" b="1">
          <a:solidFill>
            <a:schemeClr val="tx1"/>
          </a:solidFill>
          <a:latin typeface="Arial" pitchFamily="-107" charset="0"/>
          <a:sym typeface="Arial" pitchFamily="-107" charset="0"/>
        </a:defRPr>
      </a:lvl7pPr>
      <a:lvl8pPr marL="571667" algn="l" rtl="0" fontAlgn="base">
        <a:spcBef>
          <a:spcPct val="0"/>
        </a:spcBef>
        <a:spcAft>
          <a:spcPct val="0"/>
        </a:spcAft>
        <a:defRPr sz="2300" b="1">
          <a:solidFill>
            <a:schemeClr val="tx1"/>
          </a:solidFill>
          <a:latin typeface="Arial" pitchFamily="-107" charset="0"/>
          <a:sym typeface="Arial" pitchFamily="-107" charset="0"/>
        </a:defRPr>
      </a:lvl8pPr>
      <a:lvl9pPr marL="762224" algn="l" rtl="0" fontAlgn="base">
        <a:spcBef>
          <a:spcPct val="0"/>
        </a:spcBef>
        <a:spcAft>
          <a:spcPct val="0"/>
        </a:spcAft>
        <a:defRPr sz="2300" b="1">
          <a:solidFill>
            <a:schemeClr val="tx1"/>
          </a:solidFill>
          <a:latin typeface="Arial" pitchFamily="-107" charset="0"/>
          <a:sym typeface="Arial" pitchFamily="-107" charset="0"/>
        </a:defRPr>
      </a:lvl9pPr>
    </p:titleStyle>
    <p:bodyStyle>
      <a:lvl1pPr marL="330200" indent="-330200" algn="l" rtl="0" eaLnBrk="0" fontAlgn="base" hangingPunct="0">
        <a:lnSpc>
          <a:spcPct val="90000"/>
        </a:lnSpc>
        <a:spcBef>
          <a:spcPts val="1125"/>
        </a:spcBef>
        <a:spcAft>
          <a:spcPct val="0"/>
        </a:spcAft>
        <a:buClr>
          <a:srgbClr val="E81F00"/>
        </a:buClr>
        <a:buSzPct val="150000"/>
        <a:buFont typeface="Arial" pitchFamily="-105" charset="0"/>
        <a:buChar char="•"/>
        <a:defRPr sz="2500">
          <a:solidFill>
            <a:schemeClr val="tx1"/>
          </a:solidFill>
          <a:latin typeface="+mn-lt"/>
          <a:ea typeface="ＭＳ Ｐゴシック" pitchFamily="-107" charset="-128"/>
          <a:cs typeface="ＭＳ Ｐゴシック" pitchFamily="-107" charset="-128"/>
          <a:sym typeface="Arial" pitchFamily="-105" charset="0"/>
        </a:defRPr>
      </a:lvl1pPr>
      <a:lvl2pPr marL="679450" indent="-314325" algn="l" rtl="0" eaLnBrk="0" fontAlgn="base" hangingPunct="0">
        <a:lnSpc>
          <a:spcPct val="90000"/>
        </a:lnSpc>
        <a:spcBef>
          <a:spcPts val="1125"/>
        </a:spcBef>
        <a:spcAft>
          <a:spcPct val="0"/>
        </a:spcAft>
        <a:buClr>
          <a:srgbClr val="E81F00"/>
        </a:buClr>
        <a:buSzPct val="150000"/>
        <a:buFont typeface="Arial" pitchFamily="-105" charset="0"/>
        <a:buChar char="•"/>
        <a:defRPr sz="2300">
          <a:solidFill>
            <a:schemeClr val="tx1"/>
          </a:solidFill>
          <a:latin typeface="+mn-lt"/>
          <a:ea typeface="ＭＳ Ｐゴシック" pitchFamily="-107" charset="-128"/>
          <a:sym typeface="Arial" pitchFamily="-105" charset="0"/>
        </a:defRPr>
      </a:lvl2pPr>
      <a:lvl3pPr marL="985838" indent="-292100" algn="l" rtl="0" eaLnBrk="0" fontAlgn="base" hangingPunct="0">
        <a:lnSpc>
          <a:spcPct val="90000"/>
        </a:lnSpc>
        <a:spcBef>
          <a:spcPts val="1125"/>
        </a:spcBef>
        <a:spcAft>
          <a:spcPct val="0"/>
        </a:spcAft>
        <a:buClr>
          <a:srgbClr val="E81F00"/>
        </a:buClr>
        <a:buSzPct val="150000"/>
        <a:buFont typeface="Arial" pitchFamily="-105" charset="0"/>
        <a:buChar char="•"/>
        <a:defRPr sz="1900">
          <a:solidFill>
            <a:schemeClr val="tx1"/>
          </a:solidFill>
          <a:latin typeface="+mn-lt"/>
          <a:ea typeface="ＭＳ Ｐゴシック" pitchFamily="-107" charset="-128"/>
          <a:sym typeface="Arial" pitchFamily="-105" charset="0"/>
        </a:defRPr>
      </a:lvl3pPr>
      <a:lvl4pPr marL="1276350" indent="-255588" algn="l" rtl="0" eaLnBrk="0" fontAlgn="base" hangingPunct="0">
        <a:lnSpc>
          <a:spcPct val="90000"/>
        </a:lnSpc>
        <a:spcBef>
          <a:spcPts val="1125"/>
        </a:spcBef>
        <a:spcAft>
          <a:spcPct val="0"/>
        </a:spcAft>
        <a:buClr>
          <a:srgbClr val="E81F00"/>
        </a:buClr>
        <a:buSzPct val="150000"/>
        <a:buFont typeface="Arial" pitchFamily="-105" charset="0"/>
        <a:buChar char="•"/>
        <a:defRPr sz="1700">
          <a:solidFill>
            <a:schemeClr val="tx1"/>
          </a:solidFill>
          <a:latin typeface="+mn-lt"/>
          <a:ea typeface="ＭＳ Ｐゴシック" pitchFamily="-107" charset="-128"/>
          <a:sym typeface="Arial" pitchFamily="-105" charset="0"/>
        </a:defRPr>
      </a:lvl4pPr>
      <a:lvl5pPr marL="1530350" indent="-234950" algn="l" rtl="0" eaLnBrk="0" fontAlgn="base" hangingPunct="0">
        <a:lnSpc>
          <a:spcPct val="90000"/>
        </a:lnSpc>
        <a:spcBef>
          <a:spcPts val="1125"/>
        </a:spcBef>
        <a:spcAft>
          <a:spcPct val="0"/>
        </a:spcAft>
        <a:buClr>
          <a:srgbClr val="E81F00"/>
        </a:buClr>
        <a:buSzPct val="150000"/>
        <a:buFont typeface="Arial" pitchFamily="-105" charset="0"/>
        <a:buChar char="•"/>
        <a:defRPr sz="1300">
          <a:solidFill>
            <a:schemeClr val="tx1"/>
          </a:solidFill>
          <a:latin typeface="+mn-lt"/>
          <a:ea typeface="ＭＳ Ｐゴシック" pitchFamily="-107" charset="-128"/>
          <a:sym typeface="Arial" pitchFamily="-105" charset="0"/>
        </a:defRPr>
      </a:lvl5pPr>
      <a:lvl6pPr marL="1725589" indent="-238195" algn="l" rtl="0" fontAlgn="base">
        <a:lnSpc>
          <a:spcPct val="90000"/>
        </a:lnSpc>
        <a:spcBef>
          <a:spcPts val="1125"/>
        </a:spcBef>
        <a:spcAft>
          <a:spcPct val="0"/>
        </a:spcAft>
        <a:buClr>
          <a:srgbClr val="E81F00"/>
        </a:buClr>
        <a:buSzPct val="150000"/>
        <a:buFont typeface="Arial" pitchFamily="-107" charset="0"/>
        <a:buChar char="•"/>
        <a:defRPr sz="1300">
          <a:solidFill>
            <a:schemeClr val="tx1"/>
          </a:solidFill>
          <a:latin typeface="+mn-lt"/>
          <a:ea typeface="ＭＳ Ｐゴシック" pitchFamily="-107" charset="-128"/>
          <a:sym typeface="Arial" pitchFamily="-107" charset="0"/>
        </a:defRPr>
      </a:lvl6pPr>
      <a:lvl7pPr marL="1916144" indent="-238195" algn="l" rtl="0" fontAlgn="base">
        <a:lnSpc>
          <a:spcPct val="90000"/>
        </a:lnSpc>
        <a:spcBef>
          <a:spcPts val="1125"/>
        </a:spcBef>
        <a:spcAft>
          <a:spcPct val="0"/>
        </a:spcAft>
        <a:buClr>
          <a:srgbClr val="E81F00"/>
        </a:buClr>
        <a:buSzPct val="150000"/>
        <a:buFont typeface="Arial" pitchFamily="-107" charset="0"/>
        <a:buChar char="•"/>
        <a:defRPr sz="1300">
          <a:solidFill>
            <a:schemeClr val="tx1"/>
          </a:solidFill>
          <a:latin typeface="+mn-lt"/>
          <a:ea typeface="ＭＳ Ｐゴシック" pitchFamily="-107" charset="-128"/>
          <a:sym typeface="Arial" pitchFamily="-107" charset="0"/>
        </a:defRPr>
      </a:lvl7pPr>
      <a:lvl8pPr marL="2106701" indent="-238195" algn="l" rtl="0" fontAlgn="base">
        <a:lnSpc>
          <a:spcPct val="90000"/>
        </a:lnSpc>
        <a:spcBef>
          <a:spcPts val="1125"/>
        </a:spcBef>
        <a:spcAft>
          <a:spcPct val="0"/>
        </a:spcAft>
        <a:buClr>
          <a:srgbClr val="E81F00"/>
        </a:buClr>
        <a:buSzPct val="150000"/>
        <a:buFont typeface="Arial" pitchFamily="-107" charset="0"/>
        <a:buChar char="•"/>
        <a:defRPr sz="1300">
          <a:solidFill>
            <a:schemeClr val="tx1"/>
          </a:solidFill>
          <a:latin typeface="+mn-lt"/>
          <a:ea typeface="ＭＳ Ｐゴシック" pitchFamily="-107" charset="-128"/>
          <a:sym typeface="Arial" pitchFamily="-107" charset="0"/>
        </a:defRPr>
      </a:lvl8pPr>
      <a:lvl9pPr marL="2297256" indent="-238195" algn="l" rtl="0" fontAlgn="base">
        <a:lnSpc>
          <a:spcPct val="90000"/>
        </a:lnSpc>
        <a:spcBef>
          <a:spcPts val="1125"/>
        </a:spcBef>
        <a:spcAft>
          <a:spcPct val="0"/>
        </a:spcAft>
        <a:buClr>
          <a:srgbClr val="E81F00"/>
        </a:buClr>
        <a:buSzPct val="150000"/>
        <a:buFont typeface="Arial" pitchFamily="-107" charset="0"/>
        <a:buChar char="•"/>
        <a:defRPr sz="1300">
          <a:solidFill>
            <a:schemeClr val="tx1"/>
          </a:solidFill>
          <a:latin typeface="+mn-lt"/>
          <a:ea typeface="ＭＳ Ｐゴシック" pitchFamily="-107" charset="-128"/>
          <a:sym typeface="Arial" pitchFamily="-107" charset="0"/>
        </a:defRPr>
      </a:lvl9pPr>
    </p:bodyStyle>
    <p:otherStyle>
      <a:defPPr>
        <a:defRPr lang="en-US"/>
      </a:defPPr>
      <a:lvl1pPr marL="0" algn="l" defTabSz="190556" rtl="0" eaLnBrk="1" latinLnBrk="0" hangingPunct="1">
        <a:defRPr sz="800" kern="1200">
          <a:solidFill>
            <a:schemeClr val="tx1"/>
          </a:solidFill>
          <a:latin typeface="+mn-lt"/>
          <a:ea typeface="+mn-ea"/>
          <a:cs typeface="+mn-cs"/>
        </a:defRPr>
      </a:lvl1pPr>
      <a:lvl2pPr marL="190556" algn="l" defTabSz="190556" rtl="0" eaLnBrk="1" latinLnBrk="0" hangingPunct="1">
        <a:defRPr sz="800" kern="1200">
          <a:solidFill>
            <a:schemeClr val="tx1"/>
          </a:solidFill>
          <a:latin typeface="+mn-lt"/>
          <a:ea typeface="+mn-ea"/>
          <a:cs typeface="+mn-cs"/>
        </a:defRPr>
      </a:lvl2pPr>
      <a:lvl3pPr marL="381112" algn="l" defTabSz="190556" rtl="0" eaLnBrk="1" latinLnBrk="0" hangingPunct="1">
        <a:defRPr sz="800" kern="1200">
          <a:solidFill>
            <a:schemeClr val="tx1"/>
          </a:solidFill>
          <a:latin typeface="+mn-lt"/>
          <a:ea typeface="+mn-ea"/>
          <a:cs typeface="+mn-cs"/>
        </a:defRPr>
      </a:lvl3pPr>
      <a:lvl4pPr marL="571667" algn="l" defTabSz="190556" rtl="0" eaLnBrk="1" latinLnBrk="0" hangingPunct="1">
        <a:defRPr sz="800" kern="1200">
          <a:solidFill>
            <a:schemeClr val="tx1"/>
          </a:solidFill>
          <a:latin typeface="+mn-lt"/>
          <a:ea typeface="+mn-ea"/>
          <a:cs typeface="+mn-cs"/>
        </a:defRPr>
      </a:lvl4pPr>
      <a:lvl5pPr marL="762224" algn="l" defTabSz="190556" rtl="0" eaLnBrk="1" latinLnBrk="0" hangingPunct="1">
        <a:defRPr sz="800" kern="1200">
          <a:solidFill>
            <a:schemeClr val="tx1"/>
          </a:solidFill>
          <a:latin typeface="+mn-lt"/>
          <a:ea typeface="+mn-ea"/>
          <a:cs typeface="+mn-cs"/>
        </a:defRPr>
      </a:lvl5pPr>
      <a:lvl6pPr marL="952779" algn="l" defTabSz="190556" rtl="0" eaLnBrk="1" latinLnBrk="0" hangingPunct="1">
        <a:defRPr sz="800" kern="1200">
          <a:solidFill>
            <a:schemeClr val="tx1"/>
          </a:solidFill>
          <a:latin typeface="+mn-lt"/>
          <a:ea typeface="+mn-ea"/>
          <a:cs typeface="+mn-cs"/>
        </a:defRPr>
      </a:lvl6pPr>
      <a:lvl7pPr marL="1143336" algn="l" defTabSz="190556" rtl="0" eaLnBrk="1" latinLnBrk="0" hangingPunct="1">
        <a:defRPr sz="800" kern="1200">
          <a:solidFill>
            <a:schemeClr val="tx1"/>
          </a:solidFill>
          <a:latin typeface="+mn-lt"/>
          <a:ea typeface="+mn-ea"/>
          <a:cs typeface="+mn-cs"/>
        </a:defRPr>
      </a:lvl7pPr>
      <a:lvl8pPr marL="1333891" algn="l" defTabSz="190556" rtl="0" eaLnBrk="1" latinLnBrk="0" hangingPunct="1">
        <a:defRPr sz="800" kern="1200">
          <a:solidFill>
            <a:schemeClr val="tx1"/>
          </a:solidFill>
          <a:latin typeface="+mn-lt"/>
          <a:ea typeface="+mn-ea"/>
          <a:cs typeface="+mn-cs"/>
        </a:defRPr>
      </a:lvl8pPr>
      <a:lvl9pPr marL="1524448" algn="l" defTabSz="190556" rtl="0" eaLnBrk="1" latinLnBrk="0" hangingPunct="1">
        <a:defRPr sz="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Pr>
        <a:solidFill>
          <a:schemeClr val="bg1"/>
        </a:solidFill>
        <a:effectLst/>
      </p:bgPr>
    </p:bg>
    <p:spTree>
      <p:nvGrpSpPr>
        <p:cNvPr id="1" name=""/>
        <p:cNvGrpSpPr/>
        <p:nvPr/>
      </p:nvGrpSpPr>
      <p:grpSpPr>
        <a:xfrm>
          <a:off x="0" y="0"/>
          <a:ext cx="0" cy="0"/>
          <a:chOff x="0" y="0"/>
          <a:chExt cx="0" cy="0"/>
        </a:xfrm>
      </p:grpSpPr>
      <p:sp>
        <p:nvSpPr>
          <p:cNvPr id="1317890" name="Rectangle 2"/>
          <p:cNvSpPr>
            <a:spLocks noChangeArrowheads="1"/>
          </p:cNvSpPr>
          <p:nvPr/>
        </p:nvSpPr>
        <p:spPr bwMode="auto">
          <a:xfrm>
            <a:off x="0" y="6316663"/>
            <a:ext cx="9144000" cy="541337"/>
          </a:xfrm>
          <a:prstGeom prst="rect">
            <a:avLst/>
          </a:prstGeom>
          <a:gradFill rotWithShape="0">
            <a:gsLst>
              <a:gs pos="0">
                <a:srgbClr val="E6E6E6">
                  <a:gamma/>
                  <a:tint val="0"/>
                  <a:invGamma/>
                </a:srgbClr>
              </a:gs>
              <a:gs pos="100000">
                <a:srgbClr val="E6E6E6"/>
              </a:gs>
            </a:gsLst>
            <a:lin ang="0" scaled="1"/>
          </a:gradFill>
          <a:ln w="9525">
            <a:noFill/>
            <a:miter lim="800000"/>
            <a:headEnd/>
            <a:tailEnd/>
          </a:ln>
          <a:effectLst/>
        </p:spPr>
        <p:txBody>
          <a:bodyPr wrap="none" anchor="ctr"/>
          <a:lstStyle/>
          <a:p>
            <a:pPr>
              <a:defRPr/>
            </a:pPr>
            <a:endParaRPr lang="en-US">
              <a:latin typeface="Arial" pitchFamily="-106" charset="0"/>
              <a:ea typeface="+mn-ea"/>
              <a:sym typeface="Arial" pitchFamily="-105" charset="0"/>
            </a:endParaRPr>
          </a:p>
        </p:txBody>
      </p:sp>
      <p:sp>
        <p:nvSpPr>
          <p:cNvPr id="56323" name="Rectangle 3"/>
          <p:cNvSpPr>
            <a:spLocks noGrp="1" noChangeArrowheads="1"/>
          </p:cNvSpPr>
          <p:nvPr>
            <p:ph type="title"/>
          </p:nvPr>
        </p:nvSpPr>
        <p:spPr bwMode="auto">
          <a:xfrm>
            <a:off x="304800" y="152400"/>
            <a:ext cx="8229600" cy="7921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56324" name="Rectangle 4"/>
          <p:cNvSpPr>
            <a:spLocks noGrp="1" noChangeArrowheads="1"/>
          </p:cNvSpPr>
          <p:nvPr>
            <p:ph type="body" idx="1"/>
          </p:nvPr>
        </p:nvSpPr>
        <p:spPr bwMode="auto">
          <a:xfrm>
            <a:off x="509588" y="1162050"/>
            <a:ext cx="8177212" cy="4476750"/>
          </a:xfrm>
          <a:prstGeom prst="rect">
            <a:avLst/>
          </a:prstGeom>
          <a:noFill/>
          <a:ln w="9525">
            <a:noFill/>
            <a:miter lim="800000"/>
            <a:headEnd/>
            <a:tailEnd/>
          </a:ln>
        </p:spPr>
        <p:txBody>
          <a:bodyPr vert="horz" wrap="square" lIns="139489" tIns="69745" rIns="139489" bIns="6974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pic>
        <p:nvPicPr>
          <p:cNvPr id="56325" name="Picture 5" descr="nosftwre_bug_flat_4ppt"/>
          <p:cNvPicPr>
            <a:picLocks noChangeAspect="1" noChangeArrowheads="1"/>
          </p:cNvPicPr>
          <p:nvPr/>
        </p:nvPicPr>
        <p:blipFill>
          <a:blip r:embed="rId13"/>
          <a:srcRect l="-3578" t="-5191" r="5313" b="27896"/>
          <a:stretch>
            <a:fillRect/>
          </a:stretch>
        </p:blipFill>
        <p:spPr bwMode="auto">
          <a:xfrm>
            <a:off x="7864475" y="5953125"/>
            <a:ext cx="1279525" cy="904875"/>
          </a:xfrm>
          <a:prstGeom prst="rect">
            <a:avLst/>
          </a:prstGeom>
          <a:noFill/>
          <a:ln w="9525">
            <a:noFill/>
            <a:miter lim="800000"/>
            <a:headEnd/>
            <a:tailEnd/>
          </a:ln>
        </p:spPr>
      </p:pic>
      <p:pic>
        <p:nvPicPr>
          <p:cNvPr id="56326" name="Picture 6" descr="sfdc_corp_rgb_no-tag"/>
          <p:cNvPicPr>
            <a:picLocks noChangeAspect="1" noChangeArrowheads="1"/>
          </p:cNvPicPr>
          <p:nvPr/>
        </p:nvPicPr>
        <p:blipFill>
          <a:blip r:embed="rId14"/>
          <a:srcRect/>
          <a:stretch>
            <a:fillRect/>
          </a:stretch>
        </p:blipFill>
        <p:spPr bwMode="auto">
          <a:xfrm>
            <a:off x="273050" y="6378575"/>
            <a:ext cx="1863725" cy="40957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295" r:id="rId1"/>
    <p:sldLayoutId id="2147484296" r:id="rId2"/>
    <p:sldLayoutId id="2147484297" r:id="rId3"/>
    <p:sldLayoutId id="2147484298" r:id="rId4"/>
    <p:sldLayoutId id="2147484299" r:id="rId5"/>
    <p:sldLayoutId id="2147484300" r:id="rId6"/>
    <p:sldLayoutId id="2147484301" r:id="rId7"/>
    <p:sldLayoutId id="2147484302" r:id="rId8"/>
    <p:sldLayoutId id="2147484303" r:id="rId9"/>
    <p:sldLayoutId id="2147484304" r:id="rId10"/>
    <p:sldLayoutId id="2147484305" r:id="rId11"/>
  </p:sldLayoutIdLst>
  <p:transition>
    <p:fade/>
  </p:transition>
  <p:txStyles>
    <p:titleStyle>
      <a:lvl1pPr algn="l" rtl="0" eaLnBrk="0" fontAlgn="base" hangingPunct="0">
        <a:spcBef>
          <a:spcPct val="0"/>
        </a:spcBef>
        <a:spcAft>
          <a:spcPct val="0"/>
        </a:spcAft>
        <a:defRPr sz="2800" b="1">
          <a:solidFill>
            <a:schemeClr val="tx2"/>
          </a:solidFill>
          <a:latin typeface="+mj-lt"/>
          <a:ea typeface="ＭＳ Ｐゴシック" pitchFamily="34" charset="-128"/>
          <a:cs typeface="MS PGothic" pitchFamily="34" charset="-128"/>
        </a:defRPr>
      </a:lvl1pPr>
      <a:lvl2pPr algn="l" rtl="0" eaLnBrk="0" fontAlgn="base" hangingPunct="0">
        <a:spcBef>
          <a:spcPct val="0"/>
        </a:spcBef>
        <a:spcAft>
          <a:spcPct val="0"/>
        </a:spcAft>
        <a:defRPr sz="2800" b="1">
          <a:solidFill>
            <a:schemeClr val="tx2"/>
          </a:solidFill>
          <a:latin typeface="Arial" pitchFamily="-106" charset="0"/>
          <a:ea typeface="ＭＳ Ｐゴシック" pitchFamily="34" charset="-128"/>
          <a:cs typeface="MS PGothic" pitchFamily="34" charset="-128"/>
        </a:defRPr>
      </a:lvl2pPr>
      <a:lvl3pPr algn="l" rtl="0" eaLnBrk="0" fontAlgn="base" hangingPunct="0">
        <a:spcBef>
          <a:spcPct val="0"/>
        </a:spcBef>
        <a:spcAft>
          <a:spcPct val="0"/>
        </a:spcAft>
        <a:defRPr sz="2800" b="1">
          <a:solidFill>
            <a:schemeClr val="tx2"/>
          </a:solidFill>
          <a:latin typeface="Arial" pitchFamily="-106" charset="0"/>
          <a:ea typeface="ＭＳ Ｐゴシック" pitchFamily="34" charset="-128"/>
          <a:cs typeface="MS PGothic" pitchFamily="34" charset="-128"/>
        </a:defRPr>
      </a:lvl3pPr>
      <a:lvl4pPr algn="l" rtl="0" eaLnBrk="0" fontAlgn="base" hangingPunct="0">
        <a:spcBef>
          <a:spcPct val="0"/>
        </a:spcBef>
        <a:spcAft>
          <a:spcPct val="0"/>
        </a:spcAft>
        <a:defRPr sz="2800" b="1">
          <a:solidFill>
            <a:schemeClr val="tx2"/>
          </a:solidFill>
          <a:latin typeface="Arial" pitchFamily="-106" charset="0"/>
          <a:ea typeface="ＭＳ Ｐゴシック" pitchFamily="34" charset="-128"/>
          <a:cs typeface="MS PGothic" pitchFamily="34" charset="-128"/>
        </a:defRPr>
      </a:lvl4pPr>
      <a:lvl5pPr algn="l" rtl="0" eaLnBrk="0" fontAlgn="base" hangingPunct="0">
        <a:spcBef>
          <a:spcPct val="0"/>
        </a:spcBef>
        <a:spcAft>
          <a:spcPct val="0"/>
        </a:spcAft>
        <a:defRPr sz="2800" b="1">
          <a:solidFill>
            <a:schemeClr val="tx2"/>
          </a:solidFill>
          <a:latin typeface="Arial" pitchFamily="-106" charset="0"/>
          <a:ea typeface="ＭＳ Ｐゴシック" pitchFamily="34" charset="-128"/>
          <a:cs typeface="MS PGothic" pitchFamily="34" charset="-128"/>
        </a:defRPr>
      </a:lvl5pPr>
      <a:lvl6pPr marL="457200" algn="l" rtl="0" fontAlgn="base">
        <a:spcBef>
          <a:spcPct val="0"/>
        </a:spcBef>
        <a:spcAft>
          <a:spcPct val="0"/>
        </a:spcAft>
        <a:defRPr sz="2800" b="1">
          <a:solidFill>
            <a:schemeClr val="tx2"/>
          </a:solidFill>
          <a:latin typeface="Arial" pitchFamily="-106" charset="0"/>
        </a:defRPr>
      </a:lvl6pPr>
      <a:lvl7pPr marL="914400" algn="l" rtl="0" fontAlgn="base">
        <a:spcBef>
          <a:spcPct val="0"/>
        </a:spcBef>
        <a:spcAft>
          <a:spcPct val="0"/>
        </a:spcAft>
        <a:defRPr sz="2800" b="1">
          <a:solidFill>
            <a:schemeClr val="tx2"/>
          </a:solidFill>
          <a:latin typeface="Arial" pitchFamily="-106" charset="0"/>
        </a:defRPr>
      </a:lvl7pPr>
      <a:lvl8pPr marL="1371600" algn="l" rtl="0" fontAlgn="base">
        <a:spcBef>
          <a:spcPct val="0"/>
        </a:spcBef>
        <a:spcAft>
          <a:spcPct val="0"/>
        </a:spcAft>
        <a:defRPr sz="2800" b="1">
          <a:solidFill>
            <a:schemeClr val="tx2"/>
          </a:solidFill>
          <a:latin typeface="Arial" pitchFamily="-106" charset="0"/>
        </a:defRPr>
      </a:lvl8pPr>
      <a:lvl9pPr marL="1828800" algn="l" rtl="0" fontAlgn="base">
        <a:spcBef>
          <a:spcPct val="0"/>
        </a:spcBef>
        <a:spcAft>
          <a:spcPct val="0"/>
        </a:spcAft>
        <a:defRPr sz="2800" b="1">
          <a:solidFill>
            <a:schemeClr val="tx2"/>
          </a:solidFill>
          <a:latin typeface="Arial" pitchFamily="-106" charset="0"/>
        </a:defRPr>
      </a:lvl9pPr>
    </p:titleStyle>
    <p:bodyStyle>
      <a:lvl1pPr marL="342900" indent="-342900" algn="l" rtl="0" eaLnBrk="0" fontAlgn="base" hangingPunct="0">
        <a:lnSpc>
          <a:spcPct val="120000"/>
        </a:lnSpc>
        <a:spcBef>
          <a:spcPct val="20000"/>
        </a:spcBef>
        <a:spcAft>
          <a:spcPct val="0"/>
        </a:spcAft>
        <a:buClr>
          <a:schemeClr val="bg2"/>
        </a:buClr>
        <a:buFont typeface="Wingdings" pitchFamily="2" charset="2"/>
        <a:buChar char="§"/>
        <a:defRPr sz="2400">
          <a:solidFill>
            <a:schemeClr val="tx1"/>
          </a:solidFill>
          <a:latin typeface="+mn-lt"/>
          <a:ea typeface="ＭＳ Ｐゴシック" pitchFamily="34" charset="-128"/>
          <a:cs typeface="MS PGothic" pitchFamily="34" charset="-128"/>
        </a:defRPr>
      </a:lvl1pPr>
      <a:lvl2pPr marL="742950" indent="-285750" algn="l" rtl="0" eaLnBrk="0" fontAlgn="base" hangingPunct="0">
        <a:lnSpc>
          <a:spcPct val="120000"/>
        </a:lnSpc>
        <a:spcBef>
          <a:spcPct val="20000"/>
        </a:spcBef>
        <a:spcAft>
          <a:spcPct val="0"/>
        </a:spcAft>
        <a:buClr>
          <a:schemeClr val="tx1"/>
        </a:buClr>
        <a:buChar char="–"/>
        <a:defRPr sz="2000">
          <a:solidFill>
            <a:srgbClr val="333333"/>
          </a:solidFill>
          <a:latin typeface="+mn-lt"/>
          <a:ea typeface="ＭＳ Ｐゴシック" pitchFamily="34" charset="-128"/>
          <a:cs typeface="MS PGothic" pitchFamily="34" charset="-128"/>
        </a:defRPr>
      </a:lvl2pPr>
      <a:lvl3pPr marL="1143000" indent="-228600" algn="l" rtl="0" eaLnBrk="0" fontAlgn="base" hangingPunct="0">
        <a:lnSpc>
          <a:spcPct val="120000"/>
        </a:lnSpc>
        <a:spcBef>
          <a:spcPct val="20000"/>
        </a:spcBef>
        <a:spcAft>
          <a:spcPct val="0"/>
        </a:spcAft>
        <a:buClr>
          <a:schemeClr val="bg2"/>
        </a:buClr>
        <a:buChar char="•"/>
        <a:defRPr>
          <a:solidFill>
            <a:schemeClr val="bg2"/>
          </a:solidFill>
          <a:latin typeface="+mn-lt"/>
          <a:ea typeface="ＭＳ Ｐゴシック" pitchFamily="34" charset="-128"/>
          <a:cs typeface="MS PGothic" pitchFamily="34" charset="-128"/>
        </a:defRPr>
      </a:lvl3pPr>
      <a:lvl4pPr marL="1600200" indent="-228600" algn="l" rtl="0" eaLnBrk="0" fontAlgn="base" hangingPunct="0">
        <a:lnSpc>
          <a:spcPct val="120000"/>
        </a:lnSpc>
        <a:spcBef>
          <a:spcPct val="20000"/>
        </a:spcBef>
        <a:spcAft>
          <a:spcPct val="0"/>
        </a:spcAft>
        <a:buClr>
          <a:schemeClr val="bg2"/>
        </a:buClr>
        <a:buChar char="–"/>
        <a:defRPr sz="1600">
          <a:solidFill>
            <a:schemeClr val="bg2"/>
          </a:solidFill>
          <a:latin typeface="+mn-lt"/>
          <a:ea typeface="ＭＳ Ｐゴシック" pitchFamily="34" charset="-128"/>
          <a:cs typeface="MS PGothic" pitchFamily="34" charset="-128"/>
        </a:defRPr>
      </a:lvl4pPr>
      <a:lvl5pPr marL="2057400" indent="-228600" algn="l" rtl="0" eaLnBrk="0" fontAlgn="base" hangingPunct="0">
        <a:lnSpc>
          <a:spcPct val="120000"/>
        </a:lnSpc>
        <a:spcBef>
          <a:spcPct val="20000"/>
        </a:spcBef>
        <a:spcAft>
          <a:spcPct val="0"/>
        </a:spcAft>
        <a:buClr>
          <a:schemeClr val="bg2"/>
        </a:buClr>
        <a:buChar char="»"/>
        <a:defRPr sz="1600">
          <a:solidFill>
            <a:schemeClr val="bg2"/>
          </a:solidFill>
          <a:latin typeface="+mn-lt"/>
          <a:ea typeface="ＭＳ Ｐゴシック" pitchFamily="34" charset="-128"/>
          <a:cs typeface="MS PGothic" pitchFamily="34" charset="-128"/>
        </a:defRPr>
      </a:lvl5pPr>
      <a:lvl6pPr marL="2514600" indent="-228600" algn="l" rtl="0" fontAlgn="base">
        <a:lnSpc>
          <a:spcPct val="120000"/>
        </a:lnSpc>
        <a:spcBef>
          <a:spcPct val="20000"/>
        </a:spcBef>
        <a:spcAft>
          <a:spcPct val="0"/>
        </a:spcAft>
        <a:buClr>
          <a:schemeClr val="bg2"/>
        </a:buClr>
        <a:buChar char="»"/>
        <a:defRPr sz="1600">
          <a:solidFill>
            <a:schemeClr val="bg2"/>
          </a:solidFill>
          <a:latin typeface="+mn-lt"/>
          <a:ea typeface="ＭＳ Ｐゴシック" pitchFamily="-106" charset="-128"/>
        </a:defRPr>
      </a:lvl6pPr>
      <a:lvl7pPr marL="2971800" indent="-228600" algn="l" rtl="0" fontAlgn="base">
        <a:lnSpc>
          <a:spcPct val="120000"/>
        </a:lnSpc>
        <a:spcBef>
          <a:spcPct val="20000"/>
        </a:spcBef>
        <a:spcAft>
          <a:spcPct val="0"/>
        </a:spcAft>
        <a:buClr>
          <a:schemeClr val="bg2"/>
        </a:buClr>
        <a:buChar char="»"/>
        <a:defRPr sz="1600">
          <a:solidFill>
            <a:schemeClr val="bg2"/>
          </a:solidFill>
          <a:latin typeface="+mn-lt"/>
          <a:ea typeface="ＭＳ Ｐゴシック" pitchFamily="-106" charset="-128"/>
        </a:defRPr>
      </a:lvl7pPr>
      <a:lvl8pPr marL="3429000" indent="-228600" algn="l" rtl="0" fontAlgn="base">
        <a:lnSpc>
          <a:spcPct val="120000"/>
        </a:lnSpc>
        <a:spcBef>
          <a:spcPct val="20000"/>
        </a:spcBef>
        <a:spcAft>
          <a:spcPct val="0"/>
        </a:spcAft>
        <a:buClr>
          <a:schemeClr val="bg2"/>
        </a:buClr>
        <a:buChar char="»"/>
        <a:defRPr sz="1600">
          <a:solidFill>
            <a:schemeClr val="bg2"/>
          </a:solidFill>
          <a:latin typeface="+mn-lt"/>
          <a:ea typeface="ＭＳ Ｐゴシック" pitchFamily="-106" charset="-128"/>
        </a:defRPr>
      </a:lvl8pPr>
      <a:lvl9pPr marL="3886200" indent="-228600" algn="l" rtl="0" fontAlgn="base">
        <a:lnSpc>
          <a:spcPct val="120000"/>
        </a:lnSpc>
        <a:spcBef>
          <a:spcPct val="20000"/>
        </a:spcBef>
        <a:spcAft>
          <a:spcPct val="0"/>
        </a:spcAft>
        <a:buClr>
          <a:schemeClr val="bg2"/>
        </a:buClr>
        <a:buChar char="»"/>
        <a:defRPr sz="1600">
          <a:solidFill>
            <a:schemeClr val="bg2"/>
          </a:solidFill>
          <a:latin typeface="+mn-lt"/>
          <a:ea typeface="ＭＳ Ｐゴシック" pitchFamily="-106"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Pr>
        <a:solidFill>
          <a:schemeClr val="bg1"/>
        </a:solidFill>
        <a:effectLst/>
      </p:bgPr>
    </p:bg>
    <p:spTree>
      <p:nvGrpSpPr>
        <p:cNvPr id="1" name=""/>
        <p:cNvGrpSpPr/>
        <p:nvPr/>
      </p:nvGrpSpPr>
      <p:grpSpPr>
        <a:xfrm>
          <a:off x="0" y="0"/>
          <a:ext cx="0" cy="0"/>
          <a:chOff x="0" y="0"/>
          <a:chExt cx="0" cy="0"/>
        </a:xfrm>
      </p:grpSpPr>
      <p:sp>
        <p:nvSpPr>
          <p:cNvPr id="1317890" name="Rectangle 2"/>
          <p:cNvSpPr>
            <a:spLocks noChangeArrowheads="1"/>
          </p:cNvSpPr>
          <p:nvPr/>
        </p:nvSpPr>
        <p:spPr bwMode="auto">
          <a:xfrm>
            <a:off x="0" y="6316663"/>
            <a:ext cx="9144000" cy="541337"/>
          </a:xfrm>
          <a:prstGeom prst="rect">
            <a:avLst/>
          </a:prstGeom>
          <a:gradFill rotWithShape="0">
            <a:gsLst>
              <a:gs pos="0">
                <a:srgbClr val="E6E6E6">
                  <a:gamma/>
                  <a:tint val="0"/>
                  <a:invGamma/>
                </a:srgbClr>
              </a:gs>
              <a:gs pos="100000">
                <a:srgbClr val="E6E6E6"/>
              </a:gs>
            </a:gsLst>
            <a:lin ang="0" scaled="1"/>
          </a:gradFill>
          <a:ln w="9525">
            <a:noFill/>
            <a:miter lim="800000"/>
            <a:headEnd/>
            <a:tailEnd/>
          </a:ln>
          <a:effectLst/>
        </p:spPr>
        <p:txBody>
          <a:bodyPr wrap="none" anchor="ctr">
            <a:prstTxWarp prst="textNoShape">
              <a:avLst/>
            </a:prstTxWarp>
          </a:bodyPr>
          <a:lstStyle/>
          <a:p>
            <a:pPr>
              <a:defRPr/>
            </a:pPr>
            <a:endParaRPr lang="en-US">
              <a:latin typeface="Arial" pitchFamily="-106" charset="0"/>
              <a:ea typeface="+mn-ea"/>
              <a:cs typeface="+mn-cs"/>
            </a:endParaRPr>
          </a:p>
        </p:txBody>
      </p:sp>
      <p:sp>
        <p:nvSpPr>
          <p:cNvPr id="26627" name="Rectangle 3"/>
          <p:cNvSpPr>
            <a:spLocks noGrp="1" noChangeArrowheads="1"/>
          </p:cNvSpPr>
          <p:nvPr>
            <p:ph type="title"/>
          </p:nvPr>
        </p:nvSpPr>
        <p:spPr bwMode="auto">
          <a:xfrm>
            <a:off x="304800" y="152400"/>
            <a:ext cx="8229600" cy="7921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6628" name="Rectangle 4"/>
          <p:cNvSpPr>
            <a:spLocks noGrp="1" noChangeArrowheads="1"/>
          </p:cNvSpPr>
          <p:nvPr>
            <p:ph type="body" idx="1"/>
          </p:nvPr>
        </p:nvSpPr>
        <p:spPr bwMode="auto">
          <a:xfrm>
            <a:off x="509588" y="1162050"/>
            <a:ext cx="8177212" cy="4476750"/>
          </a:xfrm>
          <a:prstGeom prst="rect">
            <a:avLst/>
          </a:prstGeom>
          <a:noFill/>
          <a:ln w="9525">
            <a:noFill/>
            <a:miter lim="800000"/>
            <a:headEnd/>
            <a:tailEnd/>
          </a:ln>
        </p:spPr>
        <p:txBody>
          <a:bodyPr vert="horz" wrap="square" lIns="139489" tIns="69745" rIns="139489" bIns="69745"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6629" name="Picture 5" descr="nosftwre_bug_flat_4ppt"/>
          <p:cNvPicPr>
            <a:picLocks noChangeAspect="1" noChangeArrowheads="1"/>
          </p:cNvPicPr>
          <p:nvPr/>
        </p:nvPicPr>
        <p:blipFill>
          <a:blip r:embed="rId13"/>
          <a:srcRect l="-3578" t="-5191" r="5313" b="27896"/>
          <a:stretch>
            <a:fillRect/>
          </a:stretch>
        </p:blipFill>
        <p:spPr bwMode="auto">
          <a:xfrm>
            <a:off x="7864475" y="5953125"/>
            <a:ext cx="1279525" cy="904875"/>
          </a:xfrm>
          <a:prstGeom prst="rect">
            <a:avLst/>
          </a:prstGeom>
          <a:noFill/>
          <a:ln w="9525">
            <a:noFill/>
            <a:miter lim="800000"/>
            <a:headEnd/>
            <a:tailEnd/>
          </a:ln>
        </p:spPr>
      </p:pic>
      <p:pic>
        <p:nvPicPr>
          <p:cNvPr id="26630" name="Picture 6" descr="sfdc_corp_rgb_no-tag"/>
          <p:cNvPicPr>
            <a:picLocks noChangeAspect="1" noChangeArrowheads="1"/>
          </p:cNvPicPr>
          <p:nvPr/>
        </p:nvPicPr>
        <p:blipFill>
          <a:blip r:embed="rId14"/>
          <a:srcRect/>
          <a:stretch>
            <a:fillRect/>
          </a:stretch>
        </p:blipFill>
        <p:spPr bwMode="auto">
          <a:xfrm>
            <a:off x="273050" y="6378575"/>
            <a:ext cx="1863725" cy="40957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307" r:id="rId1"/>
    <p:sldLayoutId id="2147484308" r:id="rId2"/>
    <p:sldLayoutId id="2147484309" r:id="rId3"/>
    <p:sldLayoutId id="2147484310" r:id="rId4"/>
    <p:sldLayoutId id="2147484311" r:id="rId5"/>
    <p:sldLayoutId id="2147484312" r:id="rId6"/>
    <p:sldLayoutId id="2147484313" r:id="rId7"/>
    <p:sldLayoutId id="2147484314" r:id="rId8"/>
    <p:sldLayoutId id="2147484315" r:id="rId9"/>
    <p:sldLayoutId id="2147484316" r:id="rId10"/>
    <p:sldLayoutId id="2147484317" r:id="rId11"/>
  </p:sldLayoutIdLst>
  <p:transition>
    <p:fade/>
  </p:transition>
  <p:txStyles>
    <p:titleStyle>
      <a:lvl1pPr algn="l" rtl="0" eaLnBrk="0" fontAlgn="base" hangingPunct="0">
        <a:spcBef>
          <a:spcPct val="0"/>
        </a:spcBef>
        <a:spcAft>
          <a:spcPct val="0"/>
        </a:spcAft>
        <a:defRPr sz="2800" b="1">
          <a:solidFill>
            <a:schemeClr val="tx2"/>
          </a:solidFill>
          <a:latin typeface="+mj-lt"/>
          <a:ea typeface="MS PGothic" pitchFamily="34" charset="-128"/>
          <a:cs typeface="MS PGothic" pitchFamily="34" charset="-128"/>
        </a:defRPr>
      </a:lvl1pPr>
      <a:lvl2pPr algn="l" rtl="0" eaLnBrk="0" fontAlgn="base" hangingPunct="0">
        <a:spcBef>
          <a:spcPct val="0"/>
        </a:spcBef>
        <a:spcAft>
          <a:spcPct val="0"/>
        </a:spcAft>
        <a:defRPr sz="2800" b="1">
          <a:solidFill>
            <a:schemeClr val="tx2"/>
          </a:solidFill>
          <a:latin typeface="Arial" pitchFamily="-106" charset="0"/>
          <a:ea typeface="MS PGothic" pitchFamily="34" charset="-128"/>
          <a:cs typeface="MS PGothic" pitchFamily="34" charset="-128"/>
        </a:defRPr>
      </a:lvl2pPr>
      <a:lvl3pPr algn="l" rtl="0" eaLnBrk="0" fontAlgn="base" hangingPunct="0">
        <a:spcBef>
          <a:spcPct val="0"/>
        </a:spcBef>
        <a:spcAft>
          <a:spcPct val="0"/>
        </a:spcAft>
        <a:defRPr sz="2800" b="1">
          <a:solidFill>
            <a:schemeClr val="tx2"/>
          </a:solidFill>
          <a:latin typeface="Arial" pitchFamily="-106" charset="0"/>
          <a:ea typeface="MS PGothic" pitchFamily="34" charset="-128"/>
          <a:cs typeface="MS PGothic" pitchFamily="34" charset="-128"/>
        </a:defRPr>
      </a:lvl3pPr>
      <a:lvl4pPr algn="l" rtl="0" eaLnBrk="0" fontAlgn="base" hangingPunct="0">
        <a:spcBef>
          <a:spcPct val="0"/>
        </a:spcBef>
        <a:spcAft>
          <a:spcPct val="0"/>
        </a:spcAft>
        <a:defRPr sz="2800" b="1">
          <a:solidFill>
            <a:schemeClr val="tx2"/>
          </a:solidFill>
          <a:latin typeface="Arial" pitchFamily="-106" charset="0"/>
          <a:ea typeface="MS PGothic" pitchFamily="34" charset="-128"/>
          <a:cs typeface="MS PGothic" pitchFamily="34" charset="-128"/>
        </a:defRPr>
      </a:lvl4pPr>
      <a:lvl5pPr algn="l" rtl="0" eaLnBrk="0" fontAlgn="base" hangingPunct="0">
        <a:spcBef>
          <a:spcPct val="0"/>
        </a:spcBef>
        <a:spcAft>
          <a:spcPct val="0"/>
        </a:spcAft>
        <a:defRPr sz="2800" b="1">
          <a:solidFill>
            <a:schemeClr val="tx2"/>
          </a:solidFill>
          <a:latin typeface="Arial" pitchFamily="-106" charset="0"/>
          <a:ea typeface="MS PGothic" pitchFamily="34" charset="-128"/>
          <a:cs typeface="MS PGothic" pitchFamily="34" charset="-128"/>
        </a:defRPr>
      </a:lvl5pPr>
      <a:lvl6pPr marL="457200" algn="l" rtl="0" fontAlgn="base">
        <a:spcBef>
          <a:spcPct val="0"/>
        </a:spcBef>
        <a:spcAft>
          <a:spcPct val="0"/>
        </a:spcAft>
        <a:defRPr sz="2800" b="1">
          <a:solidFill>
            <a:schemeClr val="tx2"/>
          </a:solidFill>
          <a:latin typeface="Arial" pitchFamily="-106" charset="0"/>
        </a:defRPr>
      </a:lvl6pPr>
      <a:lvl7pPr marL="914400" algn="l" rtl="0" fontAlgn="base">
        <a:spcBef>
          <a:spcPct val="0"/>
        </a:spcBef>
        <a:spcAft>
          <a:spcPct val="0"/>
        </a:spcAft>
        <a:defRPr sz="2800" b="1">
          <a:solidFill>
            <a:schemeClr val="tx2"/>
          </a:solidFill>
          <a:latin typeface="Arial" pitchFamily="-106" charset="0"/>
        </a:defRPr>
      </a:lvl7pPr>
      <a:lvl8pPr marL="1371600" algn="l" rtl="0" fontAlgn="base">
        <a:spcBef>
          <a:spcPct val="0"/>
        </a:spcBef>
        <a:spcAft>
          <a:spcPct val="0"/>
        </a:spcAft>
        <a:defRPr sz="2800" b="1">
          <a:solidFill>
            <a:schemeClr val="tx2"/>
          </a:solidFill>
          <a:latin typeface="Arial" pitchFamily="-106" charset="0"/>
        </a:defRPr>
      </a:lvl8pPr>
      <a:lvl9pPr marL="1828800" algn="l" rtl="0" fontAlgn="base">
        <a:spcBef>
          <a:spcPct val="0"/>
        </a:spcBef>
        <a:spcAft>
          <a:spcPct val="0"/>
        </a:spcAft>
        <a:defRPr sz="2800" b="1">
          <a:solidFill>
            <a:schemeClr val="tx2"/>
          </a:solidFill>
          <a:latin typeface="Arial" pitchFamily="-106" charset="0"/>
        </a:defRPr>
      </a:lvl9pPr>
    </p:titleStyle>
    <p:bodyStyle>
      <a:lvl1pPr marL="342900" indent="-342900" algn="l" rtl="0" eaLnBrk="0" fontAlgn="base" hangingPunct="0">
        <a:lnSpc>
          <a:spcPct val="120000"/>
        </a:lnSpc>
        <a:spcBef>
          <a:spcPct val="20000"/>
        </a:spcBef>
        <a:spcAft>
          <a:spcPct val="0"/>
        </a:spcAft>
        <a:buClr>
          <a:schemeClr val="bg2"/>
        </a:buClr>
        <a:buFont typeface="Wingdings" pitchFamily="-112" charset="2"/>
        <a:buChar char="§"/>
        <a:defRPr sz="2400">
          <a:solidFill>
            <a:schemeClr val="tx1"/>
          </a:solidFill>
          <a:latin typeface="+mn-lt"/>
          <a:ea typeface="MS PGothic" pitchFamily="34" charset="-128"/>
          <a:cs typeface="MS PGothic" pitchFamily="34" charset="-128"/>
        </a:defRPr>
      </a:lvl1pPr>
      <a:lvl2pPr marL="742950" indent="-285750" algn="l" rtl="0" eaLnBrk="0" fontAlgn="base" hangingPunct="0">
        <a:lnSpc>
          <a:spcPct val="120000"/>
        </a:lnSpc>
        <a:spcBef>
          <a:spcPct val="20000"/>
        </a:spcBef>
        <a:spcAft>
          <a:spcPct val="0"/>
        </a:spcAft>
        <a:buClr>
          <a:schemeClr val="tx1"/>
        </a:buClr>
        <a:buChar char="–"/>
        <a:defRPr sz="2000">
          <a:solidFill>
            <a:srgbClr val="333333"/>
          </a:solidFill>
          <a:latin typeface="+mn-lt"/>
          <a:ea typeface="MS PGothic" pitchFamily="34" charset="-128"/>
          <a:cs typeface="MS PGothic" pitchFamily="34" charset="-128"/>
        </a:defRPr>
      </a:lvl2pPr>
      <a:lvl3pPr marL="1143000" indent="-228600" algn="l" rtl="0" eaLnBrk="0" fontAlgn="base" hangingPunct="0">
        <a:lnSpc>
          <a:spcPct val="120000"/>
        </a:lnSpc>
        <a:spcBef>
          <a:spcPct val="20000"/>
        </a:spcBef>
        <a:spcAft>
          <a:spcPct val="0"/>
        </a:spcAft>
        <a:buClr>
          <a:schemeClr val="bg2"/>
        </a:buClr>
        <a:buChar char="•"/>
        <a:defRPr>
          <a:solidFill>
            <a:schemeClr val="bg2"/>
          </a:solidFill>
          <a:latin typeface="+mn-lt"/>
          <a:ea typeface="MS PGothic" pitchFamily="34" charset="-128"/>
          <a:cs typeface="MS PGothic" pitchFamily="34" charset="-128"/>
        </a:defRPr>
      </a:lvl3pPr>
      <a:lvl4pPr marL="1600200" indent="-228600" algn="l" rtl="0" eaLnBrk="0" fontAlgn="base" hangingPunct="0">
        <a:lnSpc>
          <a:spcPct val="120000"/>
        </a:lnSpc>
        <a:spcBef>
          <a:spcPct val="20000"/>
        </a:spcBef>
        <a:spcAft>
          <a:spcPct val="0"/>
        </a:spcAft>
        <a:buClr>
          <a:schemeClr val="bg2"/>
        </a:buClr>
        <a:buChar char="–"/>
        <a:defRPr sz="1600">
          <a:solidFill>
            <a:schemeClr val="bg2"/>
          </a:solidFill>
          <a:latin typeface="+mn-lt"/>
          <a:ea typeface="MS PGothic" pitchFamily="34" charset="-128"/>
          <a:cs typeface="MS PGothic" pitchFamily="34" charset="-128"/>
        </a:defRPr>
      </a:lvl4pPr>
      <a:lvl5pPr marL="2057400" indent="-228600" algn="l" rtl="0" eaLnBrk="0" fontAlgn="base" hangingPunct="0">
        <a:lnSpc>
          <a:spcPct val="120000"/>
        </a:lnSpc>
        <a:spcBef>
          <a:spcPct val="20000"/>
        </a:spcBef>
        <a:spcAft>
          <a:spcPct val="0"/>
        </a:spcAft>
        <a:buClr>
          <a:schemeClr val="bg2"/>
        </a:buClr>
        <a:buChar char="»"/>
        <a:defRPr sz="1600">
          <a:solidFill>
            <a:schemeClr val="bg2"/>
          </a:solidFill>
          <a:latin typeface="+mn-lt"/>
          <a:ea typeface="MS PGothic" pitchFamily="34" charset="-128"/>
          <a:cs typeface="MS PGothic" pitchFamily="34" charset="-128"/>
        </a:defRPr>
      </a:lvl5pPr>
      <a:lvl6pPr marL="2514600" indent="-228600" algn="l" rtl="0" fontAlgn="base">
        <a:lnSpc>
          <a:spcPct val="120000"/>
        </a:lnSpc>
        <a:spcBef>
          <a:spcPct val="20000"/>
        </a:spcBef>
        <a:spcAft>
          <a:spcPct val="0"/>
        </a:spcAft>
        <a:buClr>
          <a:schemeClr val="bg2"/>
        </a:buClr>
        <a:buChar char="»"/>
        <a:defRPr sz="1600">
          <a:solidFill>
            <a:schemeClr val="bg2"/>
          </a:solidFill>
          <a:latin typeface="+mn-lt"/>
          <a:ea typeface="ＭＳ Ｐゴシック" pitchFamily="-106" charset="-128"/>
        </a:defRPr>
      </a:lvl6pPr>
      <a:lvl7pPr marL="2971800" indent="-228600" algn="l" rtl="0" fontAlgn="base">
        <a:lnSpc>
          <a:spcPct val="120000"/>
        </a:lnSpc>
        <a:spcBef>
          <a:spcPct val="20000"/>
        </a:spcBef>
        <a:spcAft>
          <a:spcPct val="0"/>
        </a:spcAft>
        <a:buClr>
          <a:schemeClr val="bg2"/>
        </a:buClr>
        <a:buChar char="»"/>
        <a:defRPr sz="1600">
          <a:solidFill>
            <a:schemeClr val="bg2"/>
          </a:solidFill>
          <a:latin typeface="+mn-lt"/>
          <a:ea typeface="ＭＳ Ｐゴシック" pitchFamily="-106" charset="-128"/>
        </a:defRPr>
      </a:lvl7pPr>
      <a:lvl8pPr marL="3429000" indent="-228600" algn="l" rtl="0" fontAlgn="base">
        <a:lnSpc>
          <a:spcPct val="120000"/>
        </a:lnSpc>
        <a:spcBef>
          <a:spcPct val="20000"/>
        </a:spcBef>
        <a:spcAft>
          <a:spcPct val="0"/>
        </a:spcAft>
        <a:buClr>
          <a:schemeClr val="bg2"/>
        </a:buClr>
        <a:buChar char="»"/>
        <a:defRPr sz="1600">
          <a:solidFill>
            <a:schemeClr val="bg2"/>
          </a:solidFill>
          <a:latin typeface="+mn-lt"/>
          <a:ea typeface="ＭＳ Ｐゴシック" pitchFamily="-106" charset="-128"/>
        </a:defRPr>
      </a:lvl8pPr>
      <a:lvl9pPr marL="3886200" indent="-228600" algn="l" rtl="0" fontAlgn="base">
        <a:lnSpc>
          <a:spcPct val="120000"/>
        </a:lnSpc>
        <a:spcBef>
          <a:spcPct val="20000"/>
        </a:spcBef>
        <a:spcAft>
          <a:spcPct val="0"/>
        </a:spcAft>
        <a:buClr>
          <a:schemeClr val="bg2"/>
        </a:buClr>
        <a:buChar char="»"/>
        <a:defRPr sz="1600">
          <a:solidFill>
            <a:schemeClr val="bg2"/>
          </a:solidFill>
          <a:latin typeface="+mn-lt"/>
          <a:ea typeface="ＭＳ Ｐゴシック" pitchFamily="-106"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image" Target="../media/image9.jpeg"/><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4.xml"/></Relationships>
</file>

<file path=ppt/slides/_rels/slide3.xml.rels><?xml version="1.0" encoding="UTF-8" standalone="yes"?>
<Relationships xmlns="http://schemas.openxmlformats.org/package/2006/relationships"><Relationship Id="rId4" Type="http://schemas.openxmlformats.org/officeDocument/2006/relationships/image" Target="../media/image12.png"/><Relationship Id="rId1" Type="http://schemas.openxmlformats.org/officeDocument/2006/relationships/slideLayout" Target="../slideLayouts/slideLayout44.xml"/><Relationship Id="rId2" Type="http://schemas.openxmlformats.org/officeDocument/2006/relationships/image" Target="../media/image10.tiff"/><Relationship Id="rId3" Type="http://schemas.openxmlformats.org/officeDocument/2006/relationships/image" Target="../media/image11.png"/></Relationships>
</file>

<file path=ppt/slides/_rels/slide4.xml.rels><?xml version="1.0" encoding="UTF-8" standalone="yes"?>
<Relationships xmlns="http://schemas.openxmlformats.org/package/2006/relationships"><Relationship Id="rId14" Type="http://schemas.openxmlformats.org/officeDocument/2006/relationships/image" Target="../media/image24.jpeg"/><Relationship Id="rId4" Type="http://schemas.openxmlformats.org/officeDocument/2006/relationships/image" Target="../media/image14.png"/><Relationship Id="rId7" Type="http://schemas.openxmlformats.org/officeDocument/2006/relationships/image" Target="../media/image17.png"/><Relationship Id="rId11" Type="http://schemas.openxmlformats.org/officeDocument/2006/relationships/image" Target="../media/image21.png"/><Relationship Id="rId1" Type="http://schemas.openxmlformats.org/officeDocument/2006/relationships/slideLayout" Target="../slideLayouts/slideLayout17.xml"/><Relationship Id="rId6" Type="http://schemas.openxmlformats.org/officeDocument/2006/relationships/image" Target="../media/image16.png"/><Relationship Id="rId8" Type="http://schemas.openxmlformats.org/officeDocument/2006/relationships/image" Target="../media/image18.png"/><Relationship Id="rId13" Type="http://schemas.openxmlformats.org/officeDocument/2006/relationships/image" Target="../media/image23.jpeg"/><Relationship Id="rId10" Type="http://schemas.openxmlformats.org/officeDocument/2006/relationships/image" Target="../media/image20.png"/><Relationship Id="rId5" Type="http://schemas.openxmlformats.org/officeDocument/2006/relationships/image" Target="../media/image15.png"/><Relationship Id="rId15" Type="http://schemas.openxmlformats.org/officeDocument/2006/relationships/image" Target="../media/image25.png"/><Relationship Id="rId12" Type="http://schemas.openxmlformats.org/officeDocument/2006/relationships/image" Target="../media/image22.jpeg"/><Relationship Id="rId2" Type="http://schemas.openxmlformats.org/officeDocument/2006/relationships/notesSlide" Target="../notesSlides/notesSlide3.xml"/><Relationship Id="rId9" Type="http://schemas.openxmlformats.org/officeDocument/2006/relationships/image" Target="../media/image19.png"/><Relationship Id="rId3" Type="http://schemas.openxmlformats.org/officeDocument/2006/relationships/image" Target="../media/image13.png"/></Relationships>
</file>

<file path=ppt/slides/_rels/slide5.xml.rels><?xml version="1.0" encoding="UTF-8" standalone="yes"?>
<Relationships xmlns="http://schemas.openxmlformats.org/package/2006/relationships"><Relationship Id="rId6" Type="http://schemas.openxmlformats.org/officeDocument/2006/relationships/oleObject" Target="../embeddings/oleObject3.bin"/><Relationship Id="rId4" Type="http://schemas.openxmlformats.org/officeDocument/2006/relationships/oleObject" Target="../embeddings/oleObject1.bin"/><Relationship Id="rId1" Type="http://schemas.openxmlformats.org/officeDocument/2006/relationships/vmlDrawing" Target="../drawings/vmlDrawing1.vml"/><Relationship Id="rId2" Type="http://schemas.openxmlformats.org/officeDocument/2006/relationships/slideLayout" Target="../slideLayouts/slideLayout17.xml"/><Relationship Id="rId3" Type="http://schemas.openxmlformats.org/officeDocument/2006/relationships/notesSlide" Target="../notesSlides/notesSlide4.xml"/><Relationship Id="rId5" Type="http://schemas.openxmlformats.org/officeDocument/2006/relationships/oleObject" Target="../embeddings/oleObject2.bin"/></Relationships>
</file>

<file path=ppt/slides/_rels/slide6.xml.rels><?xml version="1.0" encoding="UTF-8" standalone="yes"?>
<Relationships xmlns="http://schemas.openxmlformats.org/package/2006/relationships"><Relationship Id="rId4" Type="http://schemas.openxmlformats.org/officeDocument/2006/relationships/image" Target="../media/image14.png"/><Relationship Id="rId1" Type="http://schemas.openxmlformats.org/officeDocument/2006/relationships/tags" Target="../tags/tag1.xml"/><Relationship Id="rId2" Type="http://schemas.openxmlformats.org/officeDocument/2006/relationships/slideLayout" Target="../slideLayouts/slideLayout18.xml"/><Relationship Id="rId3" Type="http://schemas.openxmlformats.org/officeDocument/2006/relationships/notesSlide" Target="../notesSlides/notesSlide5.xml"/><Relationship Id="rId5" Type="http://schemas.openxmlformats.org/officeDocument/2006/relationships/image" Target="../media/image15.png"/></Relationships>
</file>

<file path=ppt/slides/_rels/slide7.xml.rels><?xml version="1.0" encoding="UTF-8" standalone="yes"?>
<Relationships xmlns="http://schemas.openxmlformats.org/package/2006/relationships"><Relationship Id="rId4" Type="http://schemas.openxmlformats.org/officeDocument/2006/relationships/image" Target="../media/image14.png"/><Relationship Id="rId1" Type="http://schemas.openxmlformats.org/officeDocument/2006/relationships/tags" Target="../tags/tag2.xml"/><Relationship Id="rId2" Type="http://schemas.openxmlformats.org/officeDocument/2006/relationships/slideLayout" Target="../slideLayouts/slideLayout18.xml"/><Relationship Id="rId3" Type="http://schemas.openxmlformats.org/officeDocument/2006/relationships/notesSlide" Target="../notesSlides/notesSlide6.xml"/><Relationship Id="rId5"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33.png"/><Relationship Id="rId4" Type="http://schemas.openxmlformats.org/officeDocument/2006/relationships/image" Target="../media/image30.jpeg"/><Relationship Id="rId5" Type="http://schemas.openxmlformats.org/officeDocument/2006/relationships/image" Target="../media/image13.png"/><Relationship Id="rId7" Type="http://schemas.openxmlformats.org/officeDocument/2006/relationships/image" Target="../media/image32.png"/><Relationship Id="rId1" Type="http://schemas.openxmlformats.org/officeDocument/2006/relationships/slideLayout" Target="../slideLayouts/slideLayout17.xml"/><Relationship Id="rId2" Type="http://schemas.openxmlformats.org/officeDocument/2006/relationships/notesSlide" Target="../notesSlides/notesSlide7.xml"/><Relationship Id="rId9" Type="http://schemas.openxmlformats.org/officeDocument/2006/relationships/image" Target="../media/image34.png"/><Relationship Id="rId3" Type="http://schemas.openxmlformats.org/officeDocument/2006/relationships/image" Target="../media/image29.jpeg"/><Relationship Id="rId6" Type="http://schemas.openxmlformats.org/officeDocument/2006/relationships/image" Target="../media/image31.png"/></Relationships>
</file>

<file path=ppt/slides/_rels/slide9.xml.rels><?xml version="1.0" encoding="UTF-8" standalone="yes"?>
<Relationships xmlns="http://schemas.openxmlformats.org/package/2006/relationships"><Relationship Id="rId4" Type="http://schemas.openxmlformats.org/officeDocument/2006/relationships/image" Target="../media/image35.jpeg"/><Relationship Id="rId1" Type="http://schemas.openxmlformats.org/officeDocument/2006/relationships/tags" Target="../tags/tag3.xml"/><Relationship Id="rId2" Type="http://schemas.openxmlformats.org/officeDocument/2006/relationships/slideLayout" Target="../slideLayouts/slideLayout18.xml"/><Relationship Id="rId3" Type="http://schemas.openxmlformats.org/officeDocument/2006/relationships/notesSlide" Target="../notesSlides/notesSlide8.xml"/><Relationship Id="rId5" Type="http://schemas.openxmlformats.org/officeDocument/2006/relationships/image" Target="../media/image3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3" Type="http://schemas.openxmlformats.org/officeDocument/2006/relationships/image" Target="../media/image37.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4" Type="http://schemas.openxmlformats.org/officeDocument/2006/relationships/image" Target="../media/image47.png"/><Relationship Id="rId20" Type="http://schemas.openxmlformats.org/officeDocument/2006/relationships/image" Target="../media/image53.png"/><Relationship Id="rId4" Type="http://schemas.openxmlformats.org/officeDocument/2006/relationships/image" Target="../media/image38.png"/><Relationship Id="rId21" Type="http://schemas.openxmlformats.org/officeDocument/2006/relationships/image" Target="../media/image54.png"/><Relationship Id="rId22" Type="http://schemas.openxmlformats.org/officeDocument/2006/relationships/image" Target="../media/image55.png"/><Relationship Id="rId23" Type="http://schemas.openxmlformats.org/officeDocument/2006/relationships/image" Target="../media/image56.png"/><Relationship Id="rId7" Type="http://schemas.openxmlformats.org/officeDocument/2006/relationships/image" Target="../media/image41.jpeg"/><Relationship Id="rId11" Type="http://schemas.openxmlformats.org/officeDocument/2006/relationships/image" Target="../media/image44.png"/><Relationship Id="rId1" Type="http://schemas.openxmlformats.org/officeDocument/2006/relationships/slideLayout" Target="../slideLayouts/slideLayout31.xml"/><Relationship Id="rId24" Type="http://schemas.openxmlformats.org/officeDocument/2006/relationships/image" Target="../media/image33.png"/><Relationship Id="rId6" Type="http://schemas.openxmlformats.org/officeDocument/2006/relationships/image" Target="../media/image40.jpeg"/><Relationship Id="rId16" Type="http://schemas.openxmlformats.org/officeDocument/2006/relationships/image" Target="../media/image49.png"/><Relationship Id="rId8" Type="http://schemas.openxmlformats.org/officeDocument/2006/relationships/image" Target="../media/image42.png"/><Relationship Id="rId13" Type="http://schemas.openxmlformats.org/officeDocument/2006/relationships/image" Target="../media/image46.png"/><Relationship Id="rId10" Type="http://schemas.openxmlformats.org/officeDocument/2006/relationships/hyperlink" Target="http://www.pcmag.com/article2/0,4149,640962,00.asp" TargetMode="External"/><Relationship Id="rId5" Type="http://schemas.openxmlformats.org/officeDocument/2006/relationships/image" Target="../media/image39.jpeg"/><Relationship Id="rId15" Type="http://schemas.openxmlformats.org/officeDocument/2006/relationships/image" Target="../media/image48.png"/><Relationship Id="rId12" Type="http://schemas.openxmlformats.org/officeDocument/2006/relationships/image" Target="../media/image45.png"/><Relationship Id="rId17" Type="http://schemas.openxmlformats.org/officeDocument/2006/relationships/image" Target="../media/image50.png"/><Relationship Id="rId19" Type="http://schemas.openxmlformats.org/officeDocument/2006/relationships/image" Target="../media/image52.png"/><Relationship Id="rId2" Type="http://schemas.openxmlformats.org/officeDocument/2006/relationships/notesSlide" Target="../notesSlides/notesSlide10.xml"/><Relationship Id="rId9" Type="http://schemas.openxmlformats.org/officeDocument/2006/relationships/image" Target="../media/image43.png"/><Relationship Id="rId3" Type="http://schemas.openxmlformats.org/officeDocument/2006/relationships/hyperlink" Target="http://www.omniture.com/" TargetMode="External"/><Relationship Id="rId18" Type="http://schemas.openxmlformats.org/officeDocument/2006/relationships/image" Target="../media/image51.png"/></Relationships>
</file>

<file path=ppt/slides/_rels/slide12.xml.rels><?xml version="1.0" encoding="UTF-8" standalone="yes"?>
<Relationships xmlns="http://schemas.openxmlformats.org/package/2006/relationships"><Relationship Id="rId4" Type="http://schemas.openxmlformats.org/officeDocument/2006/relationships/image" Target="../media/image58.png"/><Relationship Id="rId1" Type="http://schemas.openxmlformats.org/officeDocument/2006/relationships/slideLayout" Target="../slideLayouts/slideLayout17.xml"/><Relationship Id="rId2" Type="http://schemas.openxmlformats.org/officeDocument/2006/relationships/notesSlide" Target="../notesSlides/notesSlide11.xml"/><Relationship Id="rId3" Type="http://schemas.openxmlformats.org/officeDocument/2006/relationships/image" Target="../media/image57.png"/></Relationships>
</file>

<file path=ppt/slides/_rels/slide13.xml.rels><?xml version="1.0" encoding="UTF-8" standalone="yes"?>
<Relationships xmlns="http://schemas.openxmlformats.org/package/2006/relationships"><Relationship Id="rId4" Type="http://schemas.openxmlformats.org/officeDocument/2006/relationships/image" Target="../media/image37.png"/><Relationship Id="rId1" Type="http://schemas.openxmlformats.org/officeDocument/2006/relationships/slideLayout" Target="../slideLayouts/slideLayout17.xml"/><Relationship Id="rId2" Type="http://schemas.openxmlformats.org/officeDocument/2006/relationships/notesSlide" Target="../notesSlides/notesSlide12.xml"/><Relationship Id="rId3" Type="http://schemas.openxmlformats.org/officeDocument/2006/relationships/image" Target="../media/image59.png"/></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4" Type="http://schemas.openxmlformats.org/officeDocument/2006/relationships/image" Target="../media/image1.jpeg"/><Relationship Id="rId1" Type="http://schemas.openxmlformats.org/officeDocument/2006/relationships/slideLayout" Target="../slideLayouts/slideLayout17.xml"/><Relationship Id="rId2" Type="http://schemas.openxmlformats.org/officeDocument/2006/relationships/notesSlide" Target="../notesSlides/notesSlide13.xml"/><Relationship Id="rId3" Type="http://schemas.openxmlformats.org/officeDocument/2006/relationships/image" Target="../media/image61.png"/></Relationships>
</file>

<file path=ppt/slides/_rels/slide17.xml.rels><?xml version="1.0" encoding="UTF-8" standalone="yes"?>
<Relationships xmlns="http://schemas.openxmlformats.org/package/2006/relationships"><Relationship Id="rId2" Type="http://schemas.openxmlformats.org/officeDocument/2006/relationships/image" Target="../media/image62.png"/><Relationship Id="rId3" Type="http://schemas.openxmlformats.org/officeDocument/2006/relationships/image" Target="../media/image63.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3" Type="http://schemas.openxmlformats.org/officeDocument/2006/relationships/image" Target="../media/image64.png"/><Relationship Id="rId1" Type="http://schemas.openxmlformats.org/officeDocument/2006/relationships/slideLayout" Target="../slideLayouts/slideLayout4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3" Type="http://schemas.openxmlformats.org/officeDocument/2006/relationships/chart" Target="../charts/chart2.xml"/><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4" Type="http://schemas.openxmlformats.org/officeDocument/2006/relationships/image" Target="../media/image66.png"/><Relationship Id="rId5" Type="http://schemas.openxmlformats.org/officeDocument/2006/relationships/image" Target="../media/image5.png"/><Relationship Id="rId7" Type="http://schemas.openxmlformats.org/officeDocument/2006/relationships/image" Target="../media/image68.png"/><Relationship Id="rId1" Type="http://schemas.openxmlformats.org/officeDocument/2006/relationships/slideLayout" Target="../slideLayouts/slideLayout12.xml"/><Relationship Id="rId2" Type="http://schemas.openxmlformats.org/officeDocument/2006/relationships/notesSlide" Target="../notesSlides/notesSlide16.xml"/><Relationship Id="rId3" Type="http://schemas.openxmlformats.org/officeDocument/2006/relationships/image" Target="../media/image65.png"/><Relationship Id="rId6" Type="http://schemas.openxmlformats.org/officeDocument/2006/relationships/image" Target="../media/image67.png"/></Relationships>
</file>

<file path=ppt/slides/_rels/slide21.xml.rels><?xml version="1.0" encoding="UTF-8" standalone="yes"?>
<Relationships xmlns="http://schemas.openxmlformats.org/package/2006/relationships"><Relationship Id="rId4" Type="http://schemas.openxmlformats.org/officeDocument/2006/relationships/image" Target="../media/image70.png"/><Relationship Id="rId1" Type="http://schemas.openxmlformats.org/officeDocument/2006/relationships/slideLayout" Target="../slideLayouts/slideLayout17.xml"/><Relationship Id="rId2" Type="http://schemas.openxmlformats.org/officeDocument/2006/relationships/notesSlide" Target="../notesSlides/notesSlide17.xml"/><Relationship Id="rId3" Type="http://schemas.openxmlformats.org/officeDocument/2006/relationships/image" Target="../media/image69.png"/><Relationship Id="rId5" Type="http://schemas.openxmlformats.org/officeDocument/2006/relationships/image" Target="../media/image71.png"/></Relationships>
</file>

<file path=ppt/slides/_rels/slide22.xml.rels><?xml version="1.0" encoding="UTF-8" standalone="yes"?>
<Relationships xmlns="http://schemas.openxmlformats.org/package/2006/relationships"><Relationship Id="rId8" Type="http://schemas.openxmlformats.org/officeDocument/2006/relationships/image" Target="../media/image76.png"/><Relationship Id="rId4" Type="http://schemas.openxmlformats.org/officeDocument/2006/relationships/image" Target="../media/image72.png"/><Relationship Id="rId5" Type="http://schemas.openxmlformats.org/officeDocument/2006/relationships/image" Target="../media/image73.png"/><Relationship Id="rId7" Type="http://schemas.openxmlformats.org/officeDocument/2006/relationships/image" Target="../media/image75.png"/><Relationship Id="rId1" Type="http://schemas.openxmlformats.org/officeDocument/2006/relationships/tags" Target="../tags/tag4.xml"/><Relationship Id="rId2" Type="http://schemas.openxmlformats.org/officeDocument/2006/relationships/slideLayout" Target="../slideLayouts/slideLayout17.xml"/><Relationship Id="rId3" Type="http://schemas.openxmlformats.org/officeDocument/2006/relationships/notesSlide" Target="../notesSlides/notesSlide18.xml"/><Relationship Id="rId6" Type="http://schemas.openxmlformats.org/officeDocument/2006/relationships/image" Target="../media/image74.png"/></Relationships>
</file>

<file path=ppt/slides/_rels/slide23.xml.rels><?xml version="1.0" encoding="UTF-8" standalone="yes"?>
<Relationships xmlns="http://schemas.openxmlformats.org/package/2006/relationships"><Relationship Id="rId8" Type="http://schemas.openxmlformats.org/officeDocument/2006/relationships/image" Target="../media/image76.png"/><Relationship Id="rId4" Type="http://schemas.openxmlformats.org/officeDocument/2006/relationships/image" Target="../media/image78.png"/><Relationship Id="rId5" Type="http://schemas.openxmlformats.org/officeDocument/2006/relationships/image" Target="../media/image79.png"/><Relationship Id="rId7" Type="http://schemas.openxmlformats.org/officeDocument/2006/relationships/image" Target="../media/image81.png"/><Relationship Id="rId1" Type="http://schemas.openxmlformats.org/officeDocument/2006/relationships/slideLayout" Target="../slideLayouts/slideLayout17.xml"/><Relationship Id="rId2" Type="http://schemas.openxmlformats.org/officeDocument/2006/relationships/notesSlide" Target="../notesSlides/notesSlide19.xml"/><Relationship Id="rId3" Type="http://schemas.openxmlformats.org/officeDocument/2006/relationships/image" Target="../media/image77.png"/><Relationship Id="rId6" Type="http://schemas.openxmlformats.org/officeDocument/2006/relationships/image" Target="../media/image80.png"/></Relationships>
</file>

<file path=ppt/slides/_rels/slide24.xml.rels><?xml version="1.0" encoding="UTF-8" standalone="yes"?>
<Relationships xmlns="http://schemas.openxmlformats.org/package/2006/relationships"><Relationship Id="rId4" Type="http://schemas.openxmlformats.org/officeDocument/2006/relationships/image" Target="../media/image83.png"/><Relationship Id="rId5" Type="http://schemas.openxmlformats.org/officeDocument/2006/relationships/image" Target="../media/image84.png"/><Relationship Id="rId7" Type="http://schemas.openxmlformats.org/officeDocument/2006/relationships/image" Target="../media/image86.png"/><Relationship Id="rId1" Type="http://schemas.openxmlformats.org/officeDocument/2006/relationships/slideLayout" Target="../slideLayouts/slideLayout25.xml"/><Relationship Id="rId2" Type="http://schemas.openxmlformats.org/officeDocument/2006/relationships/notesSlide" Target="../notesSlides/notesSlide20.xml"/><Relationship Id="rId3" Type="http://schemas.openxmlformats.org/officeDocument/2006/relationships/image" Target="../media/image82.png"/><Relationship Id="rId6" Type="http://schemas.openxmlformats.org/officeDocument/2006/relationships/image" Target="../media/image85.png"/></Relationships>
</file>

<file path=ppt/slides/_rels/slide25.xml.rels><?xml version="1.0" encoding="UTF-8" standalone="yes"?>
<Relationships xmlns="http://schemas.openxmlformats.org/package/2006/relationships"><Relationship Id="rId14" Type="http://schemas.openxmlformats.org/officeDocument/2006/relationships/image" Target="../media/image37.png"/><Relationship Id="rId4" Type="http://schemas.openxmlformats.org/officeDocument/2006/relationships/image" Target="../media/image88.png"/><Relationship Id="rId7" Type="http://schemas.openxmlformats.org/officeDocument/2006/relationships/image" Target="../media/image91.png"/><Relationship Id="rId11" Type="http://schemas.openxmlformats.org/officeDocument/2006/relationships/image" Target="../media/image15.png"/><Relationship Id="rId1" Type="http://schemas.openxmlformats.org/officeDocument/2006/relationships/slideLayout" Target="../slideLayouts/slideLayout17.xml"/><Relationship Id="rId6" Type="http://schemas.openxmlformats.org/officeDocument/2006/relationships/image" Target="../media/image90.png"/><Relationship Id="rId8" Type="http://schemas.openxmlformats.org/officeDocument/2006/relationships/image" Target="../media/image92.png"/><Relationship Id="rId13" Type="http://schemas.openxmlformats.org/officeDocument/2006/relationships/image" Target="../media/image70.png"/><Relationship Id="rId10" Type="http://schemas.openxmlformats.org/officeDocument/2006/relationships/image" Target="../media/image94.png"/><Relationship Id="rId5" Type="http://schemas.openxmlformats.org/officeDocument/2006/relationships/image" Target="../media/image89.png"/><Relationship Id="rId12" Type="http://schemas.openxmlformats.org/officeDocument/2006/relationships/image" Target="../media/image95.png"/><Relationship Id="rId2" Type="http://schemas.openxmlformats.org/officeDocument/2006/relationships/notesSlide" Target="../notesSlides/notesSlide21.xml"/><Relationship Id="rId9" Type="http://schemas.openxmlformats.org/officeDocument/2006/relationships/image" Target="../media/image93.png"/><Relationship Id="rId3" Type="http://schemas.openxmlformats.org/officeDocument/2006/relationships/image" Target="../media/image87.png"/></Relationships>
</file>

<file path=ppt/slides/_rels/slide26.xml.rels><?xml version="1.0" encoding="UTF-8" standalone="yes"?>
<Relationships xmlns="http://schemas.openxmlformats.org/package/2006/relationships"><Relationship Id="rId4" Type="http://schemas.openxmlformats.org/officeDocument/2006/relationships/image" Target="../media/image97.png"/><Relationship Id="rId5" Type="http://schemas.openxmlformats.org/officeDocument/2006/relationships/image" Target="../media/image98.png"/><Relationship Id="rId7" Type="http://schemas.openxmlformats.org/officeDocument/2006/relationships/image" Target="../media/image99.png"/><Relationship Id="rId1" Type="http://schemas.openxmlformats.org/officeDocument/2006/relationships/slideLayout" Target="../slideLayouts/slideLayout25.xml"/><Relationship Id="rId2" Type="http://schemas.openxmlformats.org/officeDocument/2006/relationships/notesSlide" Target="../notesSlides/notesSlide22.xml"/><Relationship Id="rId3" Type="http://schemas.openxmlformats.org/officeDocument/2006/relationships/image" Target="../media/image96.png"/><Relationship Id="rId6" Type="http://schemas.openxmlformats.org/officeDocument/2006/relationships/image" Target="../media/image76.png"/></Relationships>
</file>

<file path=ppt/slides/_rels/slide27.xml.rels><?xml version="1.0" encoding="UTF-8" standalone="yes"?>
<Relationships xmlns="http://schemas.openxmlformats.org/package/2006/relationships"><Relationship Id="rId8" Type="http://schemas.openxmlformats.org/officeDocument/2006/relationships/image" Target="../media/image105.png"/><Relationship Id="rId4" Type="http://schemas.openxmlformats.org/officeDocument/2006/relationships/image" Target="../media/image101.png"/><Relationship Id="rId5" Type="http://schemas.openxmlformats.org/officeDocument/2006/relationships/image" Target="../media/image102.png"/><Relationship Id="rId7" Type="http://schemas.openxmlformats.org/officeDocument/2006/relationships/image" Target="../media/image104.png"/><Relationship Id="rId1" Type="http://schemas.openxmlformats.org/officeDocument/2006/relationships/slideLayout" Target="../slideLayouts/slideLayout17.xml"/><Relationship Id="rId2" Type="http://schemas.openxmlformats.org/officeDocument/2006/relationships/notesSlide" Target="../notesSlides/notesSlide23.xml"/><Relationship Id="rId9" Type="http://schemas.openxmlformats.org/officeDocument/2006/relationships/image" Target="../media/image76.png"/><Relationship Id="rId3" Type="http://schemas.openxmlformats.org/officeDocument/2006/relationships/image" Target="../media/image100.png"/><Relationship Id="rId6" Type="http://schemas.openxmlformats.org/officeDocument/2006/relationships/image" Target="../media/image103.png"/></Relationships>
</file>

<file path=ppt/slides/_rels/slide28.xml.rels><?xml version="1.0" encoding="UTF-8" standalone="yes"?>
<Relationships xmlns="http://schemas.openxmlformats.org/package/2006/relationships"><Relationship Id="rId4" Type="http://schemas.openxmlformats.org/officeDocument/2006/relationships/image" Target="../media/image108.png"/><Relationship Id="rId1" Type="http://schemas.openxmlformats.org/officeDocument/2006/relationships/slideLayout" Target="../slideLayouts/slideLayout12.xml"/><Relationship Id="rId2" Type="http://schemas.openxmlformats.org/officeDocument/2006/relationships/image" Target="../media/image106.png"/><Relationship Id="rId3" Type="http://schemas.openxmlformats.org/officeDocument/2006/relationships/image" Target="../media/image107.png"/></Relationships>
</file>

<file path=ppt/slides/_rels/slide29.xml.rels><?xml version="1.0" encoding="UTF-8" standalone="yes"?>
<Relationships xmlns="http://schemas.openxmlformats.org/package/2006/relationships"><Relationship Id="rId8" Type="http://schemas.openxmlformats.org/officeDocument/2006/relationships/image" Target="../media/image113.png"/><Relationship Id="rId4" Type="http://schemas.openxmlformats.org/officeDocument/2006/relationships/image" Target="../media/image73.png"/><Relationship Id="rId5" Type="http://schemas.openxmlformats.org/officeDocument/2006/relationships/image" Target="../media/image111.jpeg"/><Relationship Id="rId7" Type="http://schemas.openxmlformats.org/officeDocument/2006/relationships/image" Target="../media/image112.png"/><Relationship Id="rId1" Type="http://schemas.openxmlformats.org/officeDocument/2006/relationships/slideLayout" Target="../slideLayouts/slideLayout17.xml"/><Relationship Id="rId2" Type="http://schemas.openxmlformats.org/officeDocument/2006/relationships/image" Target="../media/image109.png"/><Relationship Id="rId9" Type="http://schemas.openxmlformats.org/officeDocument/2006/relationships/image" Target="../media/image114.png"/><Relationship Id="rId3" Type="http://schemas.openxmlformats.org/officeDocument/2006/relationships/image" Target="../media/image110.png"/><Relationship Id="rId6" Type="http://schemas.openxmlformats.org/officeDocument/2006/relationships/image" Target="../media/image37.png"/></Relationships>
</file>

<file path=ppt/slides/_rels/slide3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121.png"/><Relationship Id="rId4" Type="http://schemas.openxmlformats.org/officeDocument/2006/relationships/image" Target="../media/image117.png"/><Relationship Id="rId10" Type="http://schemas.openxmlformats.org/officeDocument/2006/relationships/diagramLayout" Target="../diagrams/layout1.xml"/><Relationship Id="rId5" Type="http://schemas.openxmlformats.org/officeDocument/2006/relationships/image" Target="../media/image118.png"/><Relationship Id="rId7" Type="http://schemas.openxmlformats.org/officeDocument/2006/relationships/image" Target="../media/image120.png"/><Relationship Id="rId11" Type="http://schemas.openxmlformats.org/officeDocument/2006/relationships/diagramQuickStyle" Target="../diagrams/quickStyle1.xml"/><Relationship Id="rId12" Type="http://schemas.openxmlformats.org/officeDocument/2006/relationships/diagramColors" Target="../diagrams/colors1.xml"/><Relationship Id="rId1" Type="http://schemas.openxmlformats.org/officeDocument/2006/relationships/slideLayout" Target="../slideLayouts/slideLayout6.xml"/><Relationship Id="rId2" Type="http://schemas.openxmlformats.org/officeDocument/2006/relationships/image" Target="../media/image115.png"/><Relationship Id="rId9" Type="http://schemas.openxmlformats.org/officeDocument/2006/relationships/diagramData" Target="../diagrams/data1.xml"/><Relationship Id="rId3" Type="http://schemas.openxmlformats.org/officeDocument/2006/relationships/image" Target="../media/image116.png"/><Relationship Id="rId6" Type="http://schemas.openxmlformats.org/officeDocument/2006/relationships/image" Target="../media/image119.jpeg"/></Relationships>
</file>

<file path=ppt/slides/_rels/slide32.xml.rels><?xml version="1.0" encoding="UTF-8" standalone="yes"?>
<Relationships xmlns="http://schemas.openxmlformats.org/package/2006/relationships"><Relationship Id="rId6" Type="http://schemas.openxmlformats.org/officeDocument/2006/relationships/image" Target="../media/image121.png"/><Relationship Id="rId4" Type="http://schemas.openxmlformats.org/officeDocument/2006/relationships/image" Target="../media/image123.jpeg"/><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image" Target="../media/image122.png"/><Relationship Id="rId5" Type="http://schemas.openxmlformats.org/officeDocument/2006/relationships/image" Target="../media/image124.png"/></Relationships>
</file>

<file path=ppt/slides/_rels/slide33.xml.rels><?xml version="1.0" encoding="UTF-8" standalone="yes"?>
<Relationships xmlns="http://schemas.openxmlformats.org/package/2006/relationships"><Relationship Id="rId8" Type="http://schemas.openxmlformats.org/officeDocument/2006/relationships/image" Target="../media/image129.png"/><Relationship Id="rId4" Type="http://schemas.openxmlformats.org/officeDocument/2006/relationships/image" Target="../media/image126.png"/><Relationship Id="rId10" Type="http://schemas.openxmlformats.org/officeDocument/2006/relationships/image" Target="../media/image131.png"/><Relationship Id="rId5" Type="http://schemas.openxmlformats.org/officeDocument/2006/relationships/image" Target="../media/image122.png"/><Relationship Id="rId7" Type="http://schemas.openxmlformats.org/officeDocument/2006/relationships/image" Target="../media/image128.png"/><Relationship Id="rId11" Type="http://schemas.openxmlformats.org/officeDocument/2006/relationships/image" Target="../media/image132.png"/><Relationship Id="rId1" Type="http://schemas.openxmlformats.org/officeDocument/2006/relationships/slideLayout" Target="../slideLayouts/slideLayout17.xml"/><Relationship Id="rId2" Type="http://schemas.openxmlformats.org/officeDocument/2006/relationships/notesSlide" Target="../notesSlides/notesSlide25.xml"/><Relationship Id="rId9" Type="http://schemas.openxmlformats.org/officeDocument/2006/relationships/image" Target="../media/image130.png"/><Relationship Id="rId3" Type="http://schemas.openxmlformats.org/officeDocument/2006/relationships/image" Target="../media/image125.png"/><Relationship Id="rId6" Type="http://schemas.openxmlformats.org/officeDocument/2006/relationships/image" Target="../media/image127.png"/></Relationships>
</file>

<file path=ppt/slides/_rels/slide34.xml.rels><?xml version="1.0" encoding="UTF-8" standalone="yes"?>
<Relationships xmlns="http://schemas.openxmlformats.org/package/2006/relationships"><Relationship Id="rId4" Type="http://schemas.openxmlformats.org/officeDocument/2006/relationships/image" Target="../media/image9.jpeg"/><Relationship Id="rId1" Type="http://schemas.openxmlformats.org/officeDocument/2006/relationships/slideLayout" Target="../slideLayouts/slideLayout25.xml"/><Relationship Id="rId2" Type="http://schemas.openxmlformats.org/officeDocument/2006/relationships/notesSlide" Target="../notesSlides/notesSlide26.xml"/><Relationship Id="rId3" Type="http://schemas.openxmlformats.org/officeDocument/2006/relationships/image" Target="../media/image2.png"/><Relationship Id="rId5" Type="http://schemas.openxmlformats.org/officeDocument/2006/relationships/image" Target="../media/image133.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4" Type="http://schemas.openxmlformats.org/officeDocument/2006/relationships/image" Target="../media/image135.png"/><Relationship Id="rId1" Type="http://schemas.openxmlformats.org/officeDocument/2006/relationships/slideLayout" Target="../slideLayouts/slideLayout25.xml"/><Relationship Id="rId2" Type="http://schemas.openxmlformats.org/officeDocument/2006/relationships/notesSlide" Target="../notesSlides/notesSlide28.xml"/><Relationship Id="rId3" Type="http://schemas.openxmlformats.org/officeDocument/2006/relationships/image" Target="../media/image134.pdf"/></Relationships>
</file>

<file path=ppt/slides/_rels/slide37.xml.rels><?xml version="1.0" encoding="UTF-8" standalone="yes"?>
<Relationships xmlns="http://schemas.openxmlformats.org/package/2006/relationships"><Relationship Id="rId4" Type="http://schemas.openxmlformats.org/officeDocument/2006/relationships/image" Target="../media/image137.png"/><Relationship Id="rId1" Type="http://schemas.openxmlformats.org/officeDocument/2006/relationships/slideLayout" Target="../slideLayouts/slideLayout25.xml"/><Relationship Id="rId2" Type="http://schemas.openxmlformats.org/officeDocument/2006/relationships/notesSlide" Target="../notesSlides/notesSlide29.xml"/><Relationship Id="rId3" Type="http://schemas.openxmlformats.org/officeDocument/2006/relationships/image" Target="../media/image135.pdf"/></Relationships>
</file>

<file path=ppt/slides/_rels/slide38.xml.rels><?xml version="1.0" encoding="UTF-8" standalone="yes"?>
<Relationships xmlns="http://schemas.openxmlformats.org/package/2006/relationships"><Relationship Id="rId4" Type="http://schemas.openxmlformats.org/officeDocument/2006/relationships/image" Target="../media/image1391.png"/><Relationship Id="rId1" Type="http://schemas.openxmlformats.org/officeDocument/2006/relationships/slideLayout" Target="../slideLayouts/slideLayout25.xml"/><Relationship Id="rId2" Type="http://schemas.openxmlformats.org/officeDocument/2006/relationships/notesSlide" Target="../notesSlides/notesSlide30.xml"/><Relationship Id="rId3" Type="http://schemas.openxmlformats.org/officeDocument/2006/relationships/image" Target="../media/image136.pdf"/></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4" Type="http://schemas.openxmlformats.org/officeDocument/2006/relationships/image" Target="../media/image141.png"/><Relationship Id="rId1" Type="http://schemas.openxmlformats.org/officeDocument/2006/relationships/slideLayout" Target="../slideLayouts/slideLayout25.xml"/><Relationship Id="rId2" Type="http://schemas.openxmlformats.org/officeDocument/2006/relationships/notesSlide" Target="../notesSlides/notesSlide33.xml"/><Relationship Id="rId3" Type="http://schemas.openxmlformats.org/officeDocument/2006/relationships/image" Target="../media/image137.pdf"/></Relationships>
</file>

<file path=ppt/slides/_rels/slide42.xml.rels><?xml version="1.0" encoding="UTF-8" standalone="yes"?>
<Relationships xmlns="http://schemas.openxmlformats.org/package/2006/relationships"><Relationship Id="rId4" Type="http://schemas.openxmlformats.org/officeDocument/2006/relationships/image" Target="../media/image143.png"/><Relationship Id="rId1" Type="http://schemas.openxmlformats.org/officeDocument/2006/relationships/slideLayout" Target="../slideLayouts/slideLayout25.xml"/><Relationship Id="rId2" Type="http://schemas.openxmlformats.org/officeDocument/2006/relationships/notesSlide" Target="../notesSlides/notesSlide34.xml"/><Relationship Id="rId3" Type="http://schemas.openxmlformats.org/officeDocument/2006/relationships/image" Target="../media/image138.pdf"/></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6.xml"/><Relationship Id="rId3" Type="http://schemas.openxmlformats.org/officeDocument/2006/relationships/image" Target="../media/image139.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8" name="Picture 2" descr="sflive08_wp_1024×768"/>
          <p:cNvPicPr>
            <a:picLocks noChangeAspect="1" noChangeArrowheads="1"/>
          </p:cNvPicPr>
          <p:nvPr/>
        </p:nvPicPr>
        <p:blipFill>
          <a:blip r:embed="rId3"/>
          <a:srcRect/>
          <a:stretch>
            <a:fillRect/>
          </a:stretch>
        </p:blipFill>
        <p:spPr bwMode="auto">
          <a:xfrm>
            <a:off x="0" y="114300"/>
            <a:ext cx="9144000" cy="6753225"/>
          </a:xfrm>
          <a:prstGeom prst="rect">
            <a:avLst/>
          </a:prstGeom>
          <a:noFill/>
          <a:ln w="9525">
            <a:noFill/>
            <a:miter lim="800000"/>
            <a:headEnd/>
            <a:tailEnd/>
          </a:ln>
        </p:spPr>
      </p:pic>
      <p:sp>
        <p:nvSpPr>
          <p:cNvPr id="10" name="Rectangle 3"/>
          <p:cNvSpPr>
            <a:spLocks noChangeArrowheads="1"/>
          </p:cNvSpPr>
          <p:nvPr/>
        </p:nvSpPr>
        <p:spPr bwMode="auto">
          <a:xfrm>
            <a:off x="0" y="910637"/>
            <a:ext cx="9144000" cy="4775200"/>
          </a:xfrm>
          <a:prstGeom prst="rect">
            <a:avLst/>
          </a:prstGeom>
          <a:gradFill rotWithShape="1">
            <a:gsLst>
              <a:gs pos="0">
                <a:schemeClr val="bg1"/>
              </a:gs>
              <a:gs pos="100000">
                <a:schemeClr val="bg1">
                  <a:gamma/>
                  <a:shade val="41176"/>
                  <a:invGamma/>
                  <a:alpha val="0"/>
                </a:schemeClr>
              </a:gs>
            </a:gsLst>
            <a:lin ang="5400000" scaled="1"/>
          </a:gradFill>
          <a:ln w="12700" algn="ctr">
            <a:noFill/>
            <a:miter lim="800000"/>
            <a:headEnd/>
            <a:tailEnd/>
          </a:ln>
          <a:effectLst/>
        </p:spPr>
        <p:txBody>
          <a:bodyPr wrap="none" lIns="0" tIns="0" rIns="0" bIns="0" anchor="ctr"/>
          <a:lstStyle/>
          <a:p>
            <a:pPr algn="ctr" defTabSz="642938">
              <a:defRPr/>
            </a:pPr>
            <a:endParaRPr kumimoji="0" lang="ja-JP" altLang="en-US" sz="1800" dirty="0"/>
          </a:p>
        </p:txBody>
      </p:sp>
      <p:sp>
        <p:nvSpPr>
          <p:cNvPr id="29700" name="Rectangle 10"/>
          <p:cNvSpPr txBox="1">
            <a:spLocks noChangeArrowheads="1"/>
          </p:cNvSpPr>
          <p:nvPr/>
        </p:nvSpPr>
        <p:spPr bwMode="auto">
          <a:xfrm>
            <a:off x="2046180" y="4035260"/>
            <a:ext cx="4650669" cy="525700"/>
          </a:xfrm>
          <a:prstGeom prst="rect">
            <a:avLst/>
          </a:prstGeom>
          <a:noFill/>
          <a:ln w="9525">
            <a:noFill/>
            <a:miter lim="800000"/>
            <a:headEnd/>
            <a:tailEnd/>
          </a:ln>
        </p:spPr>
        <p:txBody>
          <a:bodyPr lIns="139489" tIns="69745" rIns="139489" bIns="69745" anchor="ctr">
            <a:prstTxWarp prst="textNoShape">
              <a:avLst/>
            </a:prstTxWarp>
          </a:bodyPr>
          <a:lstStyle/>
          <a:p>
            <a:pPr>
              <a:buClr>
                <a:schemeClr val="bg2"/>
              </a:buClr>
              <a:buFont typeface="Wingdings" pitchFamily="-105" charset="2"/>
              <a:buNone/>
            </a:pPr>
            <a:r>
              <a:rPr lang="en-US" sz="2000" dirty="0" smtClean="0">
                <a:ea typeface="Arial" pitchFamily="-105" charset="0"/>
                <a:cs typeface="Arial" pitchFamily="-105" charset="0"/>
              </a:rPr>
              <a:t>SVP, </a:t>
            </a:r>
            <a:r>
              <a:rPr lang="en-US" sz="2000" dirty="0" err="1" smtClean="0">
                <a:ea typeface="Arial" pitchFamily="-105" charset="0"/>
                <a:cs typeface="Arial" pitchFamily="-105" charset="0"/>
              </a:rPr>
              <a:t>Force.com</a:t>
            </a:r>
            <a:endParaRPr lang="en-US" sz="2000" dirty="0">
              <a:ea typeface="Arial" pitchFamily="-105" charset="0"/>
              <a:cs typeface="Arial" pitchFamily="-105" charset="0"/>
            </a:endParaRPr>
          </a:p>
        </p:txBody>
      </p:sp>
      <p:sp>
        <p:nvSpPr>
          <p:cNvPr id="29701" name="Rectangle 9"/>
          <p:cNvSpPr txBox="1">
            <a:spLocks noChangeArrowheads="1"/>
          </p:cNvSpPr>
          <p:nvPr/>
        </p:nvSpPr>
        <p:spPr bwMode="auto">
          <a:xfrm>
            <a:off x="2113559" y="3460014"/>
            <a:ext cx="2557833" cy="784225"/>
          </a:xfrm>
          <a:prstGeom prst="rect">
            <a:avLst/>
          </a:prstGeom>
          <a:noFill/>
          <a:ln w="9525">
            <a:noFill/>
            <a:miter lim="800000"/>
            <a:headEnd/>
            <a:tailEnd/>
          </a:ln>
        </p:spPr>
        <p:txBody>
          <a:bodyPr anchor="ctr">
            <a:prstTxWarp prst="textNoShape">
              <a:avLst/>
            </a:prstTxWarp>
          </a:bodyPr>
          <a:lstStyle/>
          <a:p>
            <a:r>
              <a:rPr lang="en-US" sz="2400" b="1" dirty="0" smtClean="0">
                <a:solidFill>
                  <a:schemeClr val="tx1"/>
                </a:solidFill>
                <a:ea typeface="Arial" pitchFamily="-105" charset="0"/>
                <a:cs typeface="Arial" pitchFamily="-105" charset="0"/>
              </a:rPr>
              <a:t>Kendall Collins</a:t>
            </a:r>
            <a:endParaRPr lang="en-US" sz="2400" b="1" dirty="0">
              <a:solidFill>
                <a:schemeClr val="tx1"/>
              </a:solidFill>
              <a:ea typeface="Arial" pitchFamily="-105" charset="0"/>
              <a:cs typeface="Arial" pitchFamily="-105" charset="0"/>
            </a:endParaRPr>
          </a:p>
        </p:txBody>
      </p:sp>
      <p:cxnSp>
        <p:nvCxnSpPr>
          <p:cNvPr id="9" name="Straight Connector 8"/>
          <p:cNvCxnSpPr/>
          <p:nvPr/>
        </p:nvCxnSpPr>
        <p:spPr>
          <a:xfrm rot="5400000">
            <a:off x="3783323" y="3921086"/>
            <a:ext cx="865187" cy="3175"/>
          </a:xfrm>
          <a:prstGeom prst="line">
            <a:avLst/>
          </a:prstGeom>
          <a:ln>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717825" y="2236921"/>
            <a:ext cx="5817618" cy="523220"/>
          </a:xfrm>
          <a:prstGeom prst="rect">
            <a:avLst/>
          </a:prstGeom>
          <a:noFill/>
        </p:spPr>
        <p:txBody>
          <a:bodyPr wrap="none" rtlCol="0">
            <a:spAutoFit/>
          </a:bodyPr>
          <a:lstStyle/>
          <a:p>
            <a:r>
              <a:rPr lang="en-US" sz="2800" b="1" dirty="0" smtClean="0"/>
              <a:t>Welcome To The Business Cloud</a:t>
            </a:r>
            <a:endParaRPr lang="en-US" sz="2800" b="1" dirty="0"/>
          </a:p>
        </p:txBody>
      </p:sp>
      <p:sp>
        <p:nvSpPr>
          <p:cNvPr id="15" name="Oval 14"/>
          <p:cNvSpPr/>
          <p:nvPr/>
        </p:nvSpPr>
        <p:spPr bwMode="auto">
          <a:xfrm>
            <a:off x="3798957" y="2528965"/>
            <a:ext cx="3147392" cy="2871305"/>
          </a:xfrm>
          <a:prstGeom prst="ellipse">
            <a:avLst/>
          </a:prstGeom>
          <a:gradFill flip="none" rotWithShape="1">
            <a:gsLst>
              <a:gs pos="0">
                <a:schemeClr val="bg1"/>
              </a:gs>
              <a:gs pos="71000">
                <a:prstClr val="white">
                  <a:alpha val="0"/>
                </a:prstClr>
              </a:gs>
            </a:gsLst>
            <a:path path="circle">
              <a:fillToRect l="50000" t="50000" r="50000" b="50000"/>
            </a:path>
            <a:tileRect/>
          </a:gra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5000" b="0" i="0" u="none" strike="noStrike" cap="none" normalizeH="0" baseline="0">
              <a:ln>
                <a:noFill/>
              </a:ln>
              <a:solidFill>
                <a:srgbClr val="000000"/>
              </a:solidFill>
              <a:effectLst/>
              <a:latin typeface="Arial" pitchFamily="-107" charset="0"/>
              <a:sym typeface="Arial" pitchFamily="-107" charset="0"/>
            </a:endParaRPr>
          </a:p>
        </p:txBody>
      </p:sp>
      <p:pic>
        <p:nvPicPr>
          <p:cNvPr id="14" name="Picture 13" descr="sfdc_corp_rgb.jpg"/>
          <p:cNvPicPr>
            <a:picLocks noChangeAspect="1"/>
          </p:cNvPicPr>
          <p:nvPr/>
        </p:nvPicPr>
        <p:blipFill>
          <a:blip r:embed="rId4">
            <a:clrChange>
              <a:clrFrom>
                <a:srgbClr val="FFFFFF"/>
              </a:clrFrom>
              <a:clrTo>
                <a:srgbClr val="FFFFFF">
                  <a:alpha val="0"/>
                </a:srgbClr>
              </a:clrTo>
            </a:clrChange>
          </a:blip>
          <a:stretch>
            <a:fillRect/>
          </a:stretch>
        </p:blipFill>
        <p:spPr>
          <a:xfrm>
            <a:off x="5091040" y="3659766"/>
            <a:ext cx="2893390" cy="720576"/>
          </a:xfrm>
          <a:prstGeom prst="rect">
            <a:avLst/>
          </a:prstGeom>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1746" name="Rectangle 1"/>
          <p:cNvSpPr>
            <a:spLocks noGrp="1" noChangeArrowheads="1"/>
          </p:cNvSpPr>
          <p:nvPr>
            <p:ph type="title"/>
          </p:nvPr>
        </p:nvSpPr>
        <p:spPr/>
        <p:txBody>
          <a:bodyPr/>
          <a:lstStyle/>
          <a:p>
            <a:pPr eaLnBrk="1" hangingPunct="1"/>
            <a:r>
              <a:rPr lang="en-US">
                <a:ea typeface="ＭＳ Ｐゴシック" pitchFamily="-105" charset="-128"/>
                <a:cs typeface="ＭＳ Ｐゴシック" pitchFamily="-105" charset="-128"/>
              </a:rPr>
              <a:t>Safe Harbor</a:t>
            </a:r>
          </a:p>
        </p:txBody>
      </p:sp>
      <p:sp>
        <p:nvSpPr>
          <p:cNvPr id="31747" name="Rectangle 2"/>
          <p:cNvSpPr>
            <a:spLocks/>
          </p:cNvSpPr>
          <p:nvPr/>
        </p:nvSpPr>
        <p:spPr bwMode="auto">
          <a:xfrm>
            <a:off x="593725" y="1298575"/>
            <a:ext cx="7823200" cy="4494213"/>
          </a:xfrm>
          <a:prstGeom prst="rect">
            <a:avLst/>
          </a:prstGeom>
          <a:noFill/>
          <a:ln w="12700">
            <a:noFill/>
            <a:miter lim="800000"/>
            <a:headEnd/>
            <a:tailEnd/>
          </a:ln>
        </p:spPr>
        <p:txBody>
          <a:bodyPr lIns="0" tIns="0" rIns="0" bIns="0">
            <a:prstTxWarp prst="textNoShape">
              <a:avLst/>
            </a:prstTxWarp>
          </a:bodyPr>
          <a:lstStyle/>
          <a:p>
            <a:r>
              <a:rPr lang="en-US" sz="1200" dirty="0">
                <a:solidFill>
                  <a:srgbClr val="555555"/>
                </a:solidFill>
                <a:ea typeface="Arial" pitchFamily="-105" charset="0"/>
                <a:cs typeface="Arial" pitchFamily="-105" charset="0"/>
              </a:rPr>
              <a:t>Safe harbor statement under the Private Securities Litigation Reform Act of 1995: This presentation may contain forward-looking statements that involve risks, uncertainties, and assumptions. If any such uncertainties materialize or if any of the assumptions proves incorrect, the results of salesforce.com, inc. could differ materially from the results expressed or implied by the forward-looking statements we make. All statements other than statements of historical fact could be deemed forward-looking, including any projections of subscriber growth, earnings, revenues, or other financial items and any statements regarding strategies or plans of management for future operations, statements of belief, any statements concerning new, planned, or upgraded services or technology developments and customer contracts or use of our services.</a:t>
            </a:r>
            <a:br>
              <a:rPr lang="en-US" sz="1200" dirty="0">
                <a:solidFill>
                  <a:srgbClr val="555555"/>
                </a:solidFill>
                <a:ea typeface="Arial" pitchFamily="-105" charset="0"/>
                <a:cs typeface="Arial" pitchFamily="-105" charset="0"/>
              </a:rPr>
            </a:br>
            <a:endParaRPr lang="en-US" sz="1400" dirty="0">
              <a:solidFill>
                <a:schemeClr val="tx1"/>
              </a:solidFill>
              <a:ea typeface="Arial" pitchFamily="-105" charset="0"/>
              <a:cs typeface="Arial" pitchFamily="-105" charset="0"/>
            </a:endParaRPr>
          </a:p>
          <a:p>
            <a:r>
              <a:rPr lang="en-US" sz="1200" dirty="0">
                <a:solidFill>
                  <a:srgbClr val="555555"/>
                </a:solidFill>
                <a:ea typeface="Arial" pitchFamily="-105" charset="0"/>
                <a:cs typeface="Arial" pitchFamily="-105" charset="0"/>
              </a:rPr>
              <a:t>The risks and uncertainties referred to above include – but are not limited to – risks associated with developing and delivering new functionality for our service, our new business model, our past operating losses, possible fluctuations in our operating results and rate of growth, interruptions or delays in our Web hosting, breach of our security measures, the immature market in which we operate, our relatively limited operating history, our ability to expand, retain, and motivate our employees and manage our growth, new releases of our service and successful customer deployment, our limited history reselling non-salesforce.com products, and utilization and selling to larger enterprise customers. Further information on potential factors that could affect the financial results of salesforce.com, inc. is included in our annual report on</a:t>
            </a:r>
            <a:r>
              <a:rPr lang="en-US" sz="1200" dirty="0" smtClean="0">
                <a:solidFill>
                  <a:srgbClr val="555555"/>
                </a:solidFill>
                <a:ea typeface="Arial" pitchFamily="-105" charset="0"/>
                <a:cs typeface="Arial" pitchFamily="-105" charset="0"/>
              </a:rPr>
              <a:t> </a:t>
            </a:r>
            <a:r>
              <a:rPr lang="en-US" sz="1200" dirty="0" smtClean="0">
                <a:solidFill>
                  <a:srgbClr val="555555"/>
                </a:solidFill>
                <a:cs typeface="Arial" charset="0"/>
                <a:sym typeface="Arial" charset="0"/>
              </a:rPr>
              <a:t>Form 10-K filed and our quarterly report for the most recent fiscal quarter ended July 31, 2008</a:t>
            </a:r>
            <a:r>
              <a:rPr lang="en-US" sz="1200" dirty="0" smtClean="0">
                <a:solidFill>
                  <a:srgbClr val="555555"/>
                </a:solidFill>
                <a:ea typeface="Arial" pitchFamily="-105" charset="0"/>
                <a:cs typeface="Arial" pitchFamily="-105" charset="0"/>
              </a:rPr>
              <a:t>. </a:t>
            </a:r>
            <a:r>
              <a:rPr lang="en-US" sz="1200" dirty="0">
                <a:solidFill>
                  <a:srgbClr val="555555"/>
                </a:solidFill>
                <a:ea typeface="Arial" pitchFamily="-105" charset="0"/>
                <a:cs typeface="Arial" pitchFamily="-105" charset="0"/>
              </a:rPr>
              <a:t>These documents are available on the SEC Filings section of the Investor Information section of our Web site. </a:t>
            </a:r>
            <a:br>
              <a:rPr lang="en-US" sz="1200" dirty="0">
                <a:solidFill>
                  <a:srgbClr val="555555"/>
                </a:solidFill>
                <a:ea typeface="Arial" pitchFamily="-105" charset="0"/>
                <a:cs typeface="Arial" pitchFamily="-105" charset="0"/>
              </a:rPr>
            </a:br>
            <a:endParaRPr lang="en-US" sz="1400" dirty="0">
              <a:solidFill>
                <a:schemeClr val="tx1"/>
              </a:solidFill>
              <a:ea typeface="Arial" pitchFamily="-105" charset="0"/>
              <a:cs typeface="Arial" pitchFamily="-105" charset="0"/>
            </a:endParaRPr>
          </a:p>
          <a:p>
            <a:r>
              <a:rPr lang="en-US" sz="1200" dirty="0">
                <a:solidFill>
                  <a:srgbClr val="555555"/>
                </a:solidFill>
                <a:ea typeface="Arial" pitchFamily="-105" charset="0"/>
                <a:cs typeface="Arial" pitchFamily="-105" charset="0"/>
              </a:rPr>
              <a:t>Any unreleased services or features referenced in this or other press releases or public statements are not currently available and may not be delivered on time or at all. Customers who purchase our services should make the purchase decisions based upon features that are currently available.  Salesforce.com, inc. assumes no obligation and does not intend to update these forward-looking statements.</a:t>
            </a:r>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“Cloud Computing” – One Year of Buzz or the Future?</a:t>
            </a:r>
            <a:endParaRPr lang="en-US" dirty="0"/>
          </a:p>
        </p:txBody>
      </p:sp>
      <p:pic>
        <p:nvPicPr>
          <p:cNvPr id="3" name="Picture 2" descr="Google trend cloud computing.tiff"/>
          <p:cNvPicPr>
            <a:picLocks noChangeAspect="1"/>
          </p:cNvPicPr>
          <p:nvPr/>
        </p:nvPicPr>
        <p:blipFill>
          <a:blip r:embed="rId2"/>
          <a:stretch>
            <a:fillRect/>
          </a:stretch>
        </p:blipFill>
        <p:spPr>
          <a:xfrm>
            <a:off x="766526" y="1121309"/>
            <a:ext cx="7402152" cy="3701076"/>
          </a:xfrm>
          <a:prstGeom prst="rect">
            <a:avLst/>
          </a:prstGeom>
        </p:spPr>
      </p:pic>
      <p:pic>
        <p:nvPicPr>
          <p:cNvPr id="4" name="Picture 9" descr="quote_TDF08_comp1.png"/>
          <p:cNvPicPr>
            <a:picLocks noChangeAspect="1"/>
          </p:cNvPicPr>
          <p:nvPr/>
        </p:nvPicPr>
        <p:blipFill>
          <a:blip r:embed="rId3"/>
          <a:srcRect/>
          <a:stretch>
            <a:fillRect/>
          </a:stretch>
        </p:blipFill>
        <p:spPr bwMode="auto">
          <a:xfrm>
            <a:off x="1165881" y="5074766"/>
            <a:ext cx="6826250" cy="955675"/>
          </a:xfrm>
          <a:prstGeom prst="rect">
            <a:avLst/>
          </a:prstGeom>
          <a:noFill/>
          <a:ln w="9525">
            <a:noFill/>
            <a:miter lim="800000"/>
            <a:headEnd/>
            <a:tailEnd/>
          </a:ln>
        </p:spPr>
      </p:pic>
      <p:pic>
        <p:nvPicPr>
          <p:cNvPr id="5" name="Picture 1028"/>
          <p:cNvPicPr>
            <a:picLocks noChangeAspect="1" noChangeArrowheads="1"/>
          </p:cNvPicPr>
          <p:nvPr/>
        </p:nvPicPr>
        <p:blipFill>
          <a:blip r:embed="rId4"/>
          <a:srcRect/>
          <a:stretch>
            <a:fillRect/>
          </a:stretch>
        </p:blipFill>
        <p:spPr bwMode="auto">
          <a:xfrm>
            <a:off x="5158289" y="5684965"/>
            <a:ext cx="1262063" cy="2667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794" name="Rectangle 25"/>
          <p:cNvSpPr>
            <a:spLocks noGrp="1" noChangeArrowheads="1"/>
          </p:cNvSpPr>
          <p:nvPr>
            <p:ph type="title"/>
          </p:nvPr>
        </p:nvSpPr>
        <p:spPr/>
        <p:txBody>
          <a:bodyPr/>
          <a:lstStyle/>
          <a:p>
            <a:pPr eaLnBrk="1" hangingPunct="1"/>
            <a:r>
              <a:rPr lang="en-US" dirty="0" err="1">
                <a:ea typeface="ＭＳ Ｐゴシック" pitchFamily="-105" charset="-128"/>
                <a:cs typeface="ＭＳ Ｐゴシック" pitchFamily="-105" charset="-128"/>
              </a:rPr>
              <a:t>Salesforce.com’s</a:t>
            </a:r>
            <a:r>
              <a:rPr lang="en-US" dirty="0">
                <a:ea typeface="ＭＳ Ｐゴシック" pitchFamily="-105" charset="-128"/>
                <a:cs typeface="ＭＳ Ｐゴシック" pitchFamily="-105" charset="-128"/>
              </a:rPr>
              <a:t> Mission: </a:t>
            </a:r>
            <a:r>
              <a:rPr lang="en-US" dirty="0" smtClean="0">
                <a:ea typeface="ＭＳ Ｐゴシック" pitchFamily="-105" charset="-128"/>
                <a:cs typeface="ＭＳ Ｐゴシック" pitchFamily="-105" charset="-128"/>
              </a:rPr>
              <a:t/>
            </a:r>
            <a:br>
              <a:rPr lang="en-US" dirty="0" smtClean="0">
                <a:ea typeface="ＭＳ Ｐゴシック" pitchFamily="-105" charset="-128"/>
                <a:cs typeface="ＭＳ Ｐゴシック" pitchFamily="-105" charset="-128"/>
              </a:rPr>
            </a:br>
            <a:r>
              <a:rPr lang="en-US" dirty="0" smtClean="0">
                <a:ea typeface="ＭＳ Ｐゴシック" pitchFamily="-105" charset="-128"/>
                <a:cs typeface="ＭＳ Ｐゴシック" pitchFamily="-105" charset="-128"/>
              </a:rPr>
              <a:t>Cloud Computing Driver</a:t>
            </a:r>
            <a:r>
              <a:rPr lang="en-US" dirty="0">
                <a:ea typeface="ＭＳ Ｐゴシック" pitchFamily="-105" charset="-128"/>
                <a:cs typeface="ＭＳ Ｐゴシック" pitchFamily="-105" charset="-128"/>
              </a:rPr>
              <a:t>, Catalyst &amp; Evangelist</a:t>
            </a:r>
          </a:p>
        </p:txBody>
      </p:sp>
      <p:pic>
        <p:nvPicPr>
          <p:cNvPr id="33795" name="Picture 2"/>
          <p:cNvPicPr>
            <a:picLocks noChangeAspect="1" noChangeArrowheads="1"/>
          </p:cNvPicPr>
          <p:nvPr/>
        </p:nvPicPr>
        <p:blipFill>
          <a:blip r:embed="rId3"/>
          <a:srcRect/>
          <a:stretch>
            <a:fillRect/>
          </a:stretch>
        </p:blipFill>
        <p:spPr bwMode="auto">
          <a:xfrm>
            <a:off x="6934200" y="4797425"/>
            <a:ext cx="762000" cy="355600"/>
          </a:xfrm>
          <a:prstGeom prst="rect">
            <a:avLst/>
          </a:prstGeom>
          <a:noFill/>
          <a:ln w="9525">
            <a:noFill/>
            <a:miter lim="800000"/>
            <a:headEnd/>
            <a:tailEnd/>
          </a:ln>
        </p:spPr>
      </p:pic>
      <p:sp>
        <p:nvSpPr>
          <p:cNvPr id="33796" name="Rectangle 3"/>
          <p:cNvSpPr>
            <a:spLocks/>
          </p:cNvSpPr>
          <p:nvPr/>
        </p:nvSpPr>
        <p:spPr bwMode="auto">
          <a:xfrm>
            <a:off x="6400800" y="1865313"/>
            <a:ext cx="2057400" cy="339725"/>
          </a:xfrm>
          <a:prstGeom prst="rect">
            <a:avLst/>
          </a:prstGeom>
          <a:noFill/>
          <a:ln w="9525">
            <a:noFill/>
            <a:miter lim="800000"/>
            <a:headEnd/>
            <a:tailEnd/>
          </a:ln>
        </p:spPr>
        <p:txBody>
          <a:bodyPr lIns="26788" tIns="26788" rIns="26788" bIns="26788" anchor="ctr">
            <a:prstTxWarp prst="textNoShape">
              <a:avLst/>
            </a:prstTxWarp>
          </a:bodyPr>
          <a:lstStyle/>
          <a:p>
            <a:pPr algn="ctr" defTabSz="639763">
              <a:spcBef>
                <a:spcPts val="338"/>
              </a:spcBef>
            </a:pPr>
            <a:r>
              <a:rPr lang="en-US">
                <a:solidFill>
                  <a:srgbClr val="CC0000"/>
                </a:solidFill>
                <a:ea typeface="Arial" pitchFamily="-105" charset="0"/>
                <a:cs typeface="Arial" pitchFamily="-105" charset="0"/>
              </a:rPr>
              <a:t>Software as a Service</a:t>
            </a:r>
          </a:p>
        </p:txBody>
      </p:sp>
      <p:pic>
        <p:nvPicPr>
          <p:cNvPr id="33797" name="Picture 4"/>
          <p:cNvPicPr>
            <a:picLocks noChangeArrowheads="1"/>
          </p:cNvPicPr>
          <p:nvPr/>
        </p:nvPicPr>
        <p:blipFill>
          <a:blip r:embed="rId4"/>
          <a:srcRect/>
          <a:stretch>
            <a:fillRect/>
          </a:stretch>
        </p:blipFill>
        <p:spPr bwMode="auto">
          <a:xfrm>
            <a:off x="6419850" y="2284413"/>
            <a:ext cx="2116138" cy="1689100"/>
          </a:xfrm>
          <a:prstGeom prst="rect">
            <a:avLst/>
          </a:prstGeom>
          <a:noFill/>
          <a:ln w="25400">
            <a:noFill/>
            <a:miter lim="800000"/>
            <a:headEnd/>
            <a:tailEnd/>
          </a:ln>
        </p:spPr>
      </p:pic>
      <p:sp>
        <p:nvSpPr>
          <p:cNvPr id="33798" name="Rectangle 5"/>
          <p:cNvSpPr>
            <a:spLocks/>
          </p:cNvSpPr>
          <p:nvPr/>
        </p:nvSpPr>
        <p:spPr bwMode="auto">
          <a:xfrm>
            <a:off x="6496050" y="4021138"/>
            <a:ext cx="1781175" cy="495300"/>
          </a:xfrm>
          <a:prstGeom prst="rect">
            <a:avLst/>
          </a:prstGeom>
          <a:noFill/>
          <a:ln w="9525">
            <a:noFill/>
            <a:miter lim="800000"/>
            <a:headEnd/>
            <a:tailEnd/>
          </a:ln>
        </p:spPr>
        <p:txBody>
          <a:bodyPr wrap="none" lIns="26788" tIns="26788" rIns="26788" bIns="26788">
            <a:prstTxWarp prst="textNoShape">
              <a:avLst/>
            </a:prstTxWarp>
            <a:spAutoFit/>
          </a:bodyPr>
          <a:lstStyle/>
          <a:p>
            <a:pPr algn="ctr" defTabSz="639763">
              <a:lnSpc>
                <a:spcPct val="85000"/>
              </a:lnSpc>
            </a:pPr>
            <a:r>
              <a:rPr lang="en-US" sz="1700">
                <a:ea typeface="Arial" pitchFamily="-105" charset="0"/>
                <a:cs typeface="Arial" pitchFamily="-105" charset="0"/>
              </a:rPr>
              <a:t>21</a:t>
            </a:r>
            <a:r>
              <a:rPr lang="en-US" sz="1700" baseline="31000">
                <a:ea typeface="Arial" pitchFamily="-105" charset="0"/>
                <a:cs typeface="Arial" pitchFamily="-105" charset="0"/>
              </a:rPr>
              <a:t>st</a:t>
            </a:r>
            <a:r>
              <a:rPr lang="en-US" sz="1700">
                <a:ea typeface="Arial" pitchFamily="-105" charset="0"/>
                <a:cs typeface="Arial" pitchFamily="-105" charset="0"/>
              </a:rPr>
              <a:t/>
            </a:r>
            <a:br>
              <a:rPr lang="en-US" sz="1700">
                <a:ea typeface="Arial" pitchFamily="-105" charset="0"/>
                <a:cs typeface="Arial" pitchFamily="-105" charset="0"/>
              </a:rPr>
            </a:br>
            <a:r>
              <a:rPr lang="en-US" sz="1700">
                <a:ea typeface="Arial" pitchFamily="-105" charset="0"/>
                <a:cs typeface="Arial" pitchFamily="-105" charset="0"/>
              </a:rPr>
              <a:t>Century Platforms</a:t>
            </a:r>
          </a:p>
        </p:txBody>
      </p:sp>
      <p:pic>
        <p:nvPicPr>
          <p:cNvPr id="33799" name="Picture 6"/>
          <p:cNvPicPr>
            <a:picLocks noChangeAspect="1" noChangeArrowheads="1"/>
          </p:cNvPicPr>
          <p:nvPr/>
        </p:nvPicPr>
        <p:blipFill>
          <a:blip r:embed="rId5"/>
          <a:srcRect l="63821" t="4941" b="705"/>
          <a:stretch>
            <a:fillRect/>
          </a:stretch>
        </p:blipFill>
        <p:spPr bwMode="auto">
          <a:xfrm>
            <a:off x="3608388" y="2601913"/>
            <a:ext cx="1335087" cy="1314450"/>
          </a:xfrm>
          <a:prstGeom prst="rect">
            <a:avLst/>
          </a:prstGeom>
          <a:noFill/>
          <a:ln w="25400">
            <a:noFill/>
            <a:miter lim="800000"/>
            <a:headEnd/>
            <a:tailEnd/>
          </a:ln>
        </p:spPr>
      </p:pic>
      <p:sp>
        <p:nvSpPr>
          <p:cNvPr id="33800" name="Rectangle 7"/>
          <p:cNvSpPr>
            <a:spLocks/>
          </p:cNvSpPr>
          <p:nvPr/>
        </p:nvSpPr>
        <p:spPr bwMode="auto">
          <a:xfrm>
            <a:off x="3536950" y="1878013"/>
            <a:ext cx="1714500" cy="339725"/>
          </a:xfrm>
          <a:prstGeom prst="rect">
            <a:avLst/>
          </a:prstGeom>
          <a:noFill/>
          <a:ln w="9525">
            <a:noFill/>
            <a:miter lim="800000"/>
            <a:headEnd/>
            <a:tailEnd/>
          </a:ln>
        </p:spPr>
        <p:txBody>
          <a:bodyPr lIns="26788" tIns="26788" rIns="26788" bIns="26788" anchor="ctr">
            <a:prstTxWarp prst="textNoShape">
              <a:avLst/>
            </a:prstTxWarp>
          </a:bodyPr>
          <a:lstStyle/>
          <a:p>
            <a:pPr algn="ctr" defTabSz="639763">
              <a:spcBef>
                <a:spcPts val="338"/>
              </a:spcBef>
            </a:pPr>
            <a:r>
              <a:rPr lang="en-US">
                <a:ea typeface="Arial" pitchFamily="-105" charset="0"/>
                <a:cs typeface="Arial" pitchFamily="-105" charset="0"/>
              </a:rPr>
              <a:t>Client/Server</a:t>
            </a:r>
          </a:p>
        </p:txBody>
      </p:sp>
      <p:grpSp>
        <p:nvGrpSpPr>
          <p:cNvPr id="33801" name="Group 8"/>
          <p:cNvGrpSpPr>
            <a:grpSpLocks/>
          </p:cNvGrpSpPr>
          <p:nvPr/>
        </p:nvGrpSpPr>
        <p:grpSpPr bwMode="auto">
          <a:xfrm>
            <a:off x="3201988" y="5018088"/>
            <a:ext cx="2384425" cy="466725"/>
            <a:chOff x="0" y="0"/>
            <a:chExt cx="2136" cy="419"/>
          </a:xfrm>
        </p:grpSpPr>
        <p:pic>
          <p:nvPicPr>
            <p:cNvPr id="33814" name="Picture 9"/>
            <p:cNvPicPr>
              <a:picLocks noChangeAspect="1" noChangeArrowheads="1"/>
            </p:cNvPicPr>
            <p:nvPr/>
          </p:nvPicPr>
          <p:blipFill>
            <a:blip r:embed="rId6"/>
            <a:srcRect/>
            <a:stretch>
              <a:fillRect/>
            </a:stretch>
          </p:blipFill>
          <p:spPr bwMode="auto">
            <a:xfrm>
              <a:off x="1449" y="249"/>
              <a:ext cx="687" cy="115"/>
            </a:xfrm>
            <a:prstGeom prst="rect">
              <a:avLst/>
            </a:prstGeom>
            <a:noFill/>
            <a:ln w="9525">
              <a:noFill/>
              <a:miter lim="800000"/>
              <a:headEnd/>
              <a:tailEnd/>
            </a:ln>
          </p:spPr>
        </p:pic>
        <p:pic>
          <p:nvPicPr>
            <p:cNvPr id="33815" name="Picture 10"/>
            <p:cNvPicPr>
              <a:picLocks noChangeAspect="1" noChangeArrowheads="1"/>
            </p:cNvPicPr>
            <p:nvPr/>
          </p:nvPicPr>
          <p:blipFill>
            <a:blip r:embed="rId7"/>
            <a:srcRect/>
            <a:stretch>
              <a:fillRect/>
            </a:stretch>
          </p:blipFill>
          <p:spPr bwMode="auto">
            <a:xfrm>
              <a:off x="0" y="193"/>
              <a:ext cx="746" cy="226"/>
            </a:xfrm>
            <a:prstGeom prst="rect">
              <a:avLst/>
            </a:prstGeom>
            <a:noFill/>
            <a:ln w="9525">
              <a:noFill/>
              <a:miter lim="800000"/>
              <a:headEnd/>
              <a:tailEnd/>
            </a:ln>
          </p:spPr>
        </p:pic>
        <p:pic>
          <p:nvPicPr>
            <p:cNvPr id="33816" name="Picture 11"/>
            <p:cNvPicPr>
              <a:picLocks noChangeAspect="1" noChangeArrowheads="1"/>
            </p:cNvPicPr>
            <p:nvPr/>
          </p:nvPicPr>
          <p:blipFill>
            <a:blip r:embed="rId8"/>
            <a:srcRect/>
            <a:stretch>
              <a:fillRect/>
            </a:stretch>
          </p:blipFill>
          <p:spPr bwMode="auto">
            <a:xfrm>
              <a:off x="1156" y="0"/>
              <a:ext cx="743" cy="110"/>
            </a:xfrm>
            <a:prstGeom prst="rect">
              <a:avLst/>
            </a:prstGeom>
            <a:noFill/>
            <a:ln w="9525">
              <a:noFill/>
              <a:miter lim="800000"/>
              <a:headEnd/>
              <a:tailEnd/>
            </a:ln>
          </p:spPr>
        </p:pic>
        <p:pic>
          <p:nvPicPr>
            <p:cNvPr id="33817" name="Picture 12"/>
            <p:cNvPicPr>
              <a:picLocks noChangeAspect="1" noChangeArrowheads="1"/>
            </p:cNvPicPr>
            <p:nvPr/>
          </p:nvPicPr>
          <p:blipFill>
            <a:blip r:embed="rId9"/>
            <a:srcRect/>
            <a:stretch>
              <a:fillRect/>
            </a:stretch>
          </p:blipFill>
          <p:spPr bwMode="auto">
            <a:xfrm>
              <a:off x="179" y="2"/>
              <a:ext cx="821" cy="103"/>
            </a:xfrm>
            <a:prstGeom prst="rect">
              <a:avLst/>
            </a:prstGeom>
            <a:noFill/>
            <a:ln w="9525">
              <a:noFill/>
              <a:miter lim="800000"/>
              <a:headEnd/>
              <a:tailEnd/>
            </a:ln>
          </p:spPr>
        </p:pic>
        <p:pic>
          <p:nvPicPr>
            <p:cNvPr id="33818" name="Picture 13"/>
            <p:cNvPicPr>
              <a:picLocks noChangeAspect="1" noChangeArrowheads="1"/>
            </p:cNvPicPr>
            <p:nvPr/>
          </p:nvPicPr>
          <p:blipFill>
            <a:blip r:embed="rId10"/>
            <a:srcRect/>
            <a:stretch>
              <a:fillRect/>
            </a:stretch>
          </p:blipFill>
          <p:spPr bwMode="auto">
            <a:xfrm>
              <a:off x="921" y="207"/>
              <a:ext cx="404" cy="202"/>
            </a:xfrm>
            <a:prstGeom prst="rect">
              <a:avLst/>
            </a:prstGeom>
            <a:noFill/>
            <a:ln w="9525">
              <a:noFill/>
              <a:miter lim="800000"/>
              <a:headEnd/>
              <a:tailEnd/>
            </a:ln>
          </p:spPr>
        </p:pic>
      </p:grpSp>
      <p:sp>
        <p:nvSpPr>
          <p:cNvPr id="33802" name="Rectangle 14"/>
          <p:cNvSpPr>
            <a:spLocks/>
          </p:cNvSpPr>
          <p:nvPr/>
        </p:nvSpPr>
        <p:spPr bwMode="auto">
          <a:xfrm>
            <a:off x="3486150" y="4021138"/>
            <a:ext cx="1781175" cy="495300"/>
          </a:xfrm>
          <a:prstGeom prst="rect">
            <a:avLst/>
          </a:prstGeom>
          <a:noFill/>
          <a:ln w="9525">
            <a:noFill/>
            <a:miter lim="800000"/>
            <a:headEnd/>
            <a:tailEnd/>
          </a:ln>
        </p:spPr>
        <p:txBody>
          <a:bodyPr wrap="none" lIns="26788" tIns="26788" rIns="26788" bIns="26788">
            <a:prstTxWarp prst="textNoShape">
              <a:avLst/>
            </a:prstTxWarp>
            <a:spAutoFit/>
          </a:bodyPr>
          <a:lstStyle/>
          <a:p>
            <a:pPr algn="ctr" defTabSz="639763">
              <a:lnSpc>
                <a:spcPct val="85000"/>
              </a:lnSpc>
            </a:pPr>
            <a:r>
              <a:rPr lang="en-US" sz="1700">
                <a:solidFill>
                  <a:srgbClr val="676767"/>
                </a:solidFill>
                <a:ea typeface="Arial" pitchFamily="-105" charset="0"/>
                <a:cs typeface="Arial" pitchFamily="-105" charset="0"/>
              </a:rPr>
              <a:t>Late 20</a:t>
            </a:r>
            <a:r>
              <a:rPr lang="en-US" sz="1700" baseline="31000">
                <a:solidFill>
                  <a:srgbClr val="676767"/>
                </a:solidFill>
                <a:ea typeface="Arial" pitchFamily="-105" charset="0"/>
                <a:cs typeface="Arial" pitchFamily="-105" charset="0"/>
              </a:rPr>
              <a:t>th</a:t>
            </a:r>
            <a:r>
              <a:rPr lang="en-US" sz="1700">
                <a:solidFill>
                  <a:srgbClr val="676767"/>
                </a:solidFill>
                <a:ea typeface="ヒラギノ角ゴ Pro W6" pitchFamily="-105" charset="-128"/>
                <a:cs typeface="ヒラギノ角ゴ Pro W6" pitchFamily="-105" charset="-128"/>
              </a:rPr>
              <a:t/>
            </a:r>
            <a:br>
              <a:rPr lang="en-US" sz="1700">
                <a:solidFill>
                  <a:srgbClr val="676767"/>
                </a:solidFill>
                <a:ea typeface="ヒラギノ角ゴ Pro W6" pitchFamily="-105" charset="-128"/>
                <a:cs typeface="ヒラギノ角ゴ Pro W6" pitchFamily="-105" charset="-128"/>
              </a:rPr>
            </a:br>
            <a:r>
              <a:rPr lang="en-US" sz="1700">
                <a:solidFill>
                  <a:srgbClr val="676767"/>
                </a:solidFill>
                <a:ea typeface="ヒラギノ角ゴ Pro W6" pitchFamily="-105" charset="-128"/>
                <a:cs typeface="ヒラギノ角ゴ Pro W6" pitchFamily="-105" charset="-128"/>
              </a:rPr>
              <a:t>Century Platforms</a:t>
            </a:r>
          </a:p>
        </p:txBody>
      </p:sp>
      <p:pic>
        <p:nvPicPr>
          <p:cNvPr id="33803" name="Picture 15"/>
          <p:cNvPicPr>
            <a:picLocks noChangeAspect="1" noChangeArrowheads="1"/>
          </p:cNvPicPr>
          <p:nvPr/>
        </p:nvPicPr>
        <p:blipFill>
          <a:blip r:embed="rId5"/>
          <a:srcRect r="61511"/>
          <a:stretch>
            <a:fillRect/>
          </a:stretch>
        </p:blipFill>
        <p:spPr bwMode="auto">
          <a:xfrm>
            <a:off x="698500" y="2500313"/>
            <a:ext cx="1301750" cy="1276350"/>
          </a:xfrm>
          <a:prstGeom prst="rect">
            <a:avLst/>
          </a:prstGeom>
          <a:noFill/>
          <a:ln w="25400">
            <a:noFill/>
            <a:miter lim="800000"/>
            <a:headEnd/>
            <a:tailEnd/>
          </a:ln>
        </p:spPr>
      </p:pic>
      <p:sp>
        <p:nvSpPr>
          <p:cNvPr id="33804" name="Rectangle 16"/>
          <p:cNvSpPr>
            <a:spLocks/>
          </p:cNvSpPr>
          <p:nvPr/>
        </p:nvSpPr>
        <p:spPr bwMode="auto">
          <a:xfrm>
            <a:off x="741363" y="1897063"/>
            <a:ext cx="1349375" cy="339725"/>
          </a:xfrm>
          <a:prstGeom prst="rect">
            <a:avLst/>
          </a:prstGeom>
          <a:noFill/>
          <a:ln w="9525">
            <a:noFill/>
            <a:miter lim="800000"/>
            <a:headEnd/>
            <a:tailEnd/>
          </a:ln>
        </p:spPr>
        <p:txBody>
          <a:bodyPr lIns="26788" tIns="26788" rIns="26788" bIns="26788" anchor="ctr">
            <a:prstTxWarp prst="textNoShape">
              <a:avLst/>
            </a:prstTxWarp>
          </a:bodyPr>
          <a:lstStyle/>
          <a:p>
            <a:pPr algn="ctr" defTabSz="639763">
              <a:spcBef>
                <a:spcPts val="338"/>
              </a:spcBef>
            </a:pPr>
            <a:r>
              <a:rPr lang="en-US">
                <a:solidFill>
                  <a:schemeClr val="tx1"/>
                </a:solidFill>
                <a:ea typeface="Arial" pitchFamily="-105" charset="0"/>
                <a:cs typeface="Arial" pitchFamily="-105" charset="0"/>
              </a:rPr>
              <a:t>Mainframe</a:t>
            </a:r>
          </a:p>
        </p:txBody>
      </p:sp>
      <p:grpSp>
        <p:nvGrpSpPr>
          <p:cNvPr id="33805" name="Group 17"/>
          <p:cNvGrpSpPr>
            <a:grpSpLocks/>
          </p:cNvGrpSpPr>
          <p:nvPr/>
        </p:nvGrpSpPr>
        <p:grpSpPr bwMode="auto">
          <a:xfrm>
            <a:off x="390525" y="4946650"/>
            <a:ext cx="1925638" cy="312738"/>
            <a:chOff x="0" y="0"/>
            <a:chExt cx="1725" cy="280"/>
          </a:xfrm>
        </p:grpSpPr>
        <p:pic>
          <p:nvPicPr>
            <p:cNvPr id="33812" name="Picture 18"/>
            <p:cNvPicPr>
              <a:picLocks noChangeAspect="1" noChangeArrowheads="1"/>
            </p:cNvPicPr>
            <p:nvPr/>
          </p:nvPicPr>
          <p:blipFill>
            <a:blip r:embed="rId11"/>
            <a:srcRect/>
            <a:stretch>
              <a:fillRect/>
            </a:stretch>
          </p:blipFill>
          <p:spPr bwMode="auto">
            <a:xfrm>
              <a:off x="0" y="34"/>
              <a:ext cx="617" cy="233"/>
            </a:xfrm>
            <a:prstGeom prst="rect">
              <a:avLst/>
            </a:prstGeom>
            <a:noFill/>
            <a:ln w="9525">
              <a:noFill/>
              <a:miter lim="800000"/>
              <a:headEnd/>
              <a:tailEnd/>
            </a:ln>
          </p:spPr>
        </p:pic>
        <p:pic>
          <p:nvPicPr>
            <p:cNvPr id="33813" name="Picture 19"/>
            <p:cNvPicPr>
              <a:picLocks noChangeAspect="1" noChangeArrowheads="1"/>
            </p:cNvPicPr>
            <p:nvPr/>
          </p:nvPicPr>
          <p:blipFill>
            <a:blip r:embed="rId12"/>
            <a:srcRect/>
            <a:stretch>
              <a:fillRect/>
            </a:stretch>
          </p:blipFill>
          <p:spPr bwMode="auto">
            <a:xfrm>
              <a:off x="755" y="0"/>
              <a:ext cx="970" cy="280"/>
            </a:xfrm>
            <a:prstGeom prst="rect">
              <a:avLst/>
            </a:prstGeom>
            <a:noFill/>
            <a:ln w="9525">
              <a:noFill/>
              <a:miter lim="800000"/>
              <a:headEnd/>
              <a:tailEnd/>
            </a:ln>
          </p:spPr>
        </p:pic>
      </p:grpSp>
      <p:sp>
        <p:nvSpPr>
          <p:cNvPr id="33806" name="Rectangle 20"/>
          <p:cNvSpPr>
            <a:spLocks/>
          </p:cNvSpPr>
          <p:nvPr/>
        </p:nvSpPr>
        <p:spPr bwMode="auto">
          <a:xfrm>
            <a:off x="469900" y="4021138"/>
            <a:ext cx="1781175" cy="495300"/>
          </a:xfrm>
          <a:prstGeom prst="rect">
            <a:avLst/>
          </a:prstGeom>
          <a:noFill/>
          <a:ln w="9525">
            <a:noFill/>
            <a:miter lim="800000"/>
            <a:headEnd/>
            <a:tailEnd/>
          </a:ln>
        </p:spPr>
        <p:txBody>
          <a:bodyPr wrap="none" lIns="26788" tIns="26788" rIns="26788" bIns="26788">
            <a:prstTxWarp prst="textNoShape">
              <a:avLst/>
            </a:prstTxWarp>
            <a:spAutoFit/>
          </a:bodyPr>
          <a:lstStyle/>
          <a:p>
            <a:pPr algn="ctr" defTabSz="639763">
              <a:lnSpc>
                <a:spcPct val="85000"/>
              </a:lnSpc>
            </a:pPr>
            <a:r>
              <a:rPr lang="en-US" sz="1700">
                <a:solidFill>
                  <a:srgbClr val="676767"/>
                </a:solidFill>
                <a:ea typeface="Arial" pitchFamily="-105" charset="0"/>
                <a:cs typeface="Arial" pitchFamily="-105" charset="0"/>
              </a:rPr>
              <a:t>Mid 20</a:t>
            </a:r>
            <a:r>
              <a:rPr lang="en-US" sz="1700" baseline="31000">
                <a:solidFill>
                  <a:srgbClr val="676767"/>
                </a:solidFill>
                <a:ea typeface="Arial" pitchFamily="-105" charset="0"/>
                <a:cs typeface="Arial" pitchFamily="-105" charset="0"/>
              </a:rPr>
              <a:t>th</a:t>
            </a:r>
            <a:r>
              <a:rPr lang="en-US" sz="1700">
                <a:solidFill>
                  <a:srgbClr val="676767"/>
                </a:solidFill>
                <a:ea typeface="ヒラギノ角ゴ Pro W6" pitchFamily="-105" charset="-128"/>
                <a:cs typeface="ヒラギノ角ゴ Pro W6" pitchFamily="-105" charset="-128"/>
              </a:rPr>
              <a:t/>
            </a:r>
            <a:br>
              <a:rPr lang="en-US" sz="1700">
                <a:solidFill>
                  <a:srgbClr val="676767"/>
                </a:solidFill>
                <a:ea typeface="ヒラギノ角ゴ Pro W6" pitchFamily="-105" charset="-128"/>
                <a:cs typeface="ヒラギノ角ゴ Pro W6" pitchFamily="-105" charset="-128"/>
              </a:rPr>
            </a:br>
            <a:r>
              <a:rPr lang="en-US" sz="1700">
                <a:solidFill>
                  <a:srgbClr val="676767"/>
                </a:solidFill>
                <a:ea typeface="ヒラギノ角ゴ Pro W6" pitchFamily="-105" charset="-128"/>
                <a:cs typeface="ヒラギノ角ゴ Pro W6" pitchFamily="-105" charset="-128"/>
              </a:rPr>
              <a:t>Century Platforms</a:t>
            </a:r>
          </a:p>
        </p:txBody>
      </p:sp>
      <p:sp>
        <p:nvSpPr>
          <p:cNvPr id="33807" name="AutoShape 21"/>
          <p:cNvSpPr>
            <a:spLocks/>
          </p:cNvSpPr>
          <p:nvPr/>
        </p:nvSpPr>
        <p:spPr bwMode="auto">
          <a:xfrm>
            <a:off x="2616200" y="3128963"/>
            <a:ext cx="700088" cy="473075"/>
          </a:xfrm>
          <a:prstGeom prst="rightArrow">
            <a:avLst>
              <a:gd name="adj1" fmla="val 59556"/>
              <a:gd name="adj2" fmla="val 115176"/>
            </a:avLst>
          </a:prstGeom>
          <a:solidFill>
            <a:srgbClr val="BFBFBF"/>
          </a:solidFill>
          <a:ln w="25400">
            <a:noFill/>
            <a:miter lim="800000"/>
            <a:headEnd/>
            <a:tailEnd/>
          </a:ln>
        </p:spPr>
        <p:txBody>
          <a:bodyPr lIns="0" tIns="0" rIns="0" bIns="0">
            <a:prstTxWarp prst="textNoShape">
              <a:avLst/>
            </a:prstTxWarp>
          </a:bodyPr>
          <a:lstStyle/>
          <a:p>
            <a:endParaRPr lang="en-GB"/>
          </a:p>
        </p:txBody>
      </p:sp>
      <p:sp>
        <p:nvSpPr>
          <p:cNvPr id="33808" name="AutoShape 22"/>
          <p:cNvSpPr>
            <a:spLocks/>
          </p:cNvSpPr>
          <p:nvPr/>
        </p:nvSpPr>
        <p:spPr bwMode="auto">
          <a:xfrm>
            <a:off x="5487988" y="3163888"/>
            <a:ext cx="701675" cy="473075"/>
          </a:xfrm>
          <a:prstGeom prst="rightArrow">
            <a:avLst>
              <a:gd name="adj1" fmla="val 59556"/>
              <a:gd name="adj2" fmla="val 115437"/>
            </a:avLst>
          </a:prstGeom>
          <a:solidFill>
            <a:srgbClr val="BFBFBF"/>
          </a:solidFill>
          <a:ln w="25400">
            <a:noFill/>
            <a:miter lim="800000"/>
            <a:headEnd/>
            <a:tailEnd/>
          </a:ln>
        </p:spPr>
        <p:txBody>
          <a:bodyPr lIns="0" tIns="0" rIns="0" bIns="0">
            <a:prstTxWarp prst="textNoShape">
              <a:avLst/>
            </a:prstTxWarp>
          </a:bodyPr>
          <a:lstStyle/>
          <a:p>
            <a:endParaRPr lang="en-GB"/>
          </a:p>
        </p:txBody>
      </p:sp>
      <p:pic>
        <p:nvPicPr>
          <p:cNvPr id="33809" name="Picture 23" descr="Glogo_3d_shaded_6in_RGB"/>
          <p:cNvPicPr>
            <a:picLocks noChangeAspect="1" noChangeArrowheads="1"/>
          </p:cNvPicPr>
          <p:nvPr/>
        </p:nvPicPr>
        <p:blipFill>
          <a:blip r:embed="rId13"/>
          <a:srcRect/>
          <a:stretch>
            <a:fillRect/>
          </a:stretch>
        </p:blipFill>
        <p:spPr bwMode="auto">
          <a:xfrm>
            <a:off x="5943600" y="4799013"/>
            <a:ext cx="914400" cy="381000"/>
          </a:xfrm>
          <a:prstGeom prst="rect">
            <a:avLst/>
          </a:prstGeom>
          <a:noFill/>
          <a:ln w="9525">
            <a:noFill/>
            <a:miter lim="800000"/>
            <a:headEnd/>
            <a:tailEnd/>
          </a:ln>
        </p:spPr>
      </p:pic>
      <p:pic>
        <p:nvPicPr>
          <p:cNvPr id="33810" name="Picture 25" descr="Amazon2b"/>
          <p:cNvPicPr>
            <a:picLocks noChangeAspect="1" noChangeArrowheads="1"/>
          </p:cNvPicPr>
          <p:nvPr/>
        </p:nvPicPr>
        <p:blipFill>
          <a:blip r:embed="rId14"/>
          <a:srcRect/>
          <a:stretch>
            <a:fillRect/>
          </a:stretch>
        </p:blipFill>
        <p:spPr bwMode="auto">
          <a:xfrm>
            <a:off x="7772400" y="4887913"/>
            <a:ext cx="1143000" cy="234950"/>
          </a:xfrm>
          <a:prstGeom prst="rect">
            <a:avLst/>
          </a:prstGeom>
          <a:noFill/>
          <a:ln w="9525">
            <a:noFill/>
            <a:miter lim="800000"/>
            <a:headEnd/>
            <a:tailEnd/>
          </a:ln>
        </p:spPr>
      </p:pic>
      <p:pic>
        <p:nvPicPr>
          <p:cNvPr id="33811" name="Picture 32" descr="sfdc_corp_cmyk_no_bug.eps"/>
          <p:cNvPicPr>
            <a:picLocks noChangeAspect="1"/>
          </p:cNvPicPr>
          <p:nvPr/>
        </p:nvPicPr>
        <p:blipFill>
          <a:blip r:embed="rId15"/>
          <a:srcRect/>
          <a:stretch>
            <a:fillRect/>
          </a:stretch>
        </p:blipFill>
        <p:spPr bwMode="auto">
          <a:xfrm>
            <a:off x="6705600" y="5297488"/>
            <a:ext cx="1524000" cy="3413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41" name="Rectangle 1"/>
          <p:cNvSpPr>
            <a:spLocks noGrp="1" noChangeArrowheads="1"/>
          </p:cNvSpPr>
          <p:nvPr>
            <p:ph type="title"/>
          </p:nvPr>
        </p:nvSpPr>
        <p:spPr/>
        <p:txBody>
          <a:bodyPr/>
          <a:lstStyle/>
          <a:p>
            <a:pPr eaLnBrk="1" hangingPunct="1"/>
            <a:r>
              <a:rPr lang="en-US" dirty="0" smtClean="0">
                <a:ea typeface="ＭＳ Ｐゴシック" pitchFamily="-105" charset="-128"/>
                <a:cs typeface="ＭＳ Ｐゴシック" pitchFamily="-105" charset="-128"/>
              </a:rPr>
              <a:t>Cloud Computing Economics Cannot Be Ignored</a:t>
            </a:r>
            <a:endParaRPr lang="en-US" dirty="0">
              <a:ea typeface="ＭＳ Ｐゴシック" pitchFamily="-105" charset="-128"/>
              <a:cs typeface="ＭＳ Ｐゴシック" pitchFamily="-105" charset="-128"/>
            </a:endParaRPr>
          </a:p>
        </p:txBody>
      </p:sp>
      <p:graphicFrame>
        <p:nvGraphicFramePr>
          <p:cNvPr id="39938" name="Object 2"/>
          <p:cNvGraphicFramePr>
            <a:graphicFrameLocks/>
          </p:cNvGraphicFramePr>
          <p:nvPr/>
        </p:nvGraphicFramePr>
        <p:xfrm>
          <a:off x="725488" y="2070100"/>
          <a:ext cx="2398712" cy="2392363"/>
        </p:xfrm>
        <a:graphic>
          <a:graphicData uri="http://schemas.openxmlformats.org/presentationml/2006/ole">
            <p:oleObj spid="_x0000_s157698" name="Chart" r:id="rId4" imgW="0" imgH="0" progId="MSGraph.Chart.8">
              <p:embed/>
            </p:oleObj>
          </a:graphicData>
        </a:graphic>
      </p:graphicFrame>
      <p:graphicFrame>
        <p:nvGraphicFramePr>
          <p:cNvPr id="39939" name="Object 3"/>
          <p:cNvGraphicFramePr>
            <a:graphicFrameLocks/>
          </p:cNvGraphicFramePr>
          <p:nvPr/>
        </p:nvGraphicFramePr>
        <p:xfrm>
          <a:off x="3467100" y="2055813"/>
          <a:ext cx="2482850" cy="2484437"/>
        </p:xfrm>
        <a:graphic>
          <a:graphicData uri="http://schemas.openxmlformats.org/presentationml/2006/ole">
            <p:oleObj spid="_x0000_s157699" name="Chart" r:id="rId5" imgW="0" imgH="0" progId="MSGraph.Chart.8">
              <p:embed/>
            </p:oleObj>
          </a:graphicData>
        </a:graphic>
      </p:graphicFrame>
      <p:graphicFrame>
        <p:nvGraphicFramePr>
          <p:cNvPr id="39940" name="Object 4"/>
          <p:cNvGraphicFramePr>
            <a:graphicFrameLocks/>
          </p:cNvGraphicFramePr>
          <p:nvPr/>
        </p:nvGraphicFramePr>
        <p:xfrm>
          <a:off x="6326188" y="2057400"/>
          <a:ext cx="2439987" cy="2446338"/>
        </p:xfrm>
        <a:graphic>
          <a:graphicData uri="http://schemas.openxmlformats.org/presentationml/2006/ole">
            <p:oleObj spid="_x0000_s157700" name="Chart" r:id="rId6" imgW="0" imgH="0" progId="MSGraph.Chart.8">
              <p:embed/>
            </p:oleObj>
          </a:graphicData>
        </a:graphic>
      </p:graphicFrame>
      <p:sp>
        <p:nvSpPr>
          <p:cNvPr id="39942" name="Rectangle 5"/>
          <p:cNvSpPr>
            <a:spLocks/>
          </p:cNvSpPr>
          <p:nvPr/>
        </p:nvSpPr>
        <p:spPr bwMode="auto">
          <a:xfrm>
            <a:off x="1144588" y="4757738"/>
            <a:ext cx="1439862" cy="228600"/>
          </a:xfrm>
          <a:prstGeom prst="rect">
            <a:avLst/>
          </a:prstGeom>
          <a:noFill/>
          <a:ln w="12700">
            <a:noFill/>
            <a:miter lim="800000"/>
            <a:headEnd/>
            <a:tailEnd/>
          </a:ln>
        </p:spPr>
        <p:txBody>
          <a:bodyPr wrap="none" lIns="0" tIns="0" rIns="0" bIns="0" anchor="ctr">
            <a:prstTxWarp prst="textNoShape">
              <a:avLst/>
            </a:prstTxWarp>
            <a:spAutoFit/>
          </a:bodyPr>
          <a:lstStyle/>
          <a:p>
            <a:pPr algn="ctr"/>
            <a:r>
              <a:rPr lang="en-US" sz="1500" b="1">
                <a:solidFill>
                  <a:schemeClr val="tx1"/>
                </a:solidFill>
                <a:ea typeface="Arial" pitchFamily="-105" charset="0"/>
                <a:cs typeface="Arial" pitchFamily="-105" charset="0"/>
              </a:rPr>
              <a:t>Server Capacity</a:t>
            </a:r>
          </a:p>
        </p:txBody>
      </p:sp>
      <p:sp>
        <p:nvSpPr>
          <p:cNvPr id="39943" name="Rectangle 6"/>
          <p:cNvSpPr>
            <a:spLocks/>
          </p:cNvSpPr>
          <p:nvPr/>
        </p:nvSpPr>
        <p:spPr bwMode="auto">
          <a:xfrm>
            <a:off x="3922713" y="4757738"/>
            <a:ext cx="1555750" cy="228600"/>
          </a:xfrm>
          <a:prstGeom prst="rect">
            <a:avLst/>
          </a:prstGeom>
          <a:noFill/>
          <a:ln w="12700">
            <a:noFill/>
            <a:miter lim="800000"/>
            <a:headEnd/>
            <a:tailEnd/>
          </a:ln>
        </p:spPr>
        <p:txBody>
          <a:bodyPr wrap="none" lIns="0" tIns="0" rIns="0" bIns="0" anchor="ctr">
            <a:prstTxWarp prst="textNoShape">
              <a:avLst/>
            </a:prstTxWarp>
            <a:spAutoFit/>
          </a:bodyPr>
          <a:lstStyle/>
          <a:p>
            <a:pPr algn="ctr"/>
            <a:r>
              <a:rPr lang="en-US" sz="1500" b="1">
                <a:solidFill>
                  <a:schemeClr val="tx1"/>
                </a:solidFill>
                <a:ea typeface="Arial" pitchFamily="-105" charset="0"/>
                <a:cs typeface="Arial" pitchFamily="-105" charset="0"/>
              </a:rPr>
              <a:t>Storage Capacity</a:t>
            </a:r>
          </a:p>
        </p:txBody>
      </p:sp>
      <p:sp>
        <p:nvSpPr>
          <p:cNvPr id="39944" name="Rectangle 7"/>
          <p:cNvSpPr>
            <a:spLocks/>
          </p:cNvSpPr>
          <p:nvPr/>
        </p:nvSpPr>
        <p:spPr bwMode="auto">
          <a:xfrm>
            <a:off x="7313613" y="4757738"/>
            <a:ext cx="528637" cy="228600"/>
          </a:xfrm>
          <a:prstGeom prst="rect">
            <a:avLst/>
          </a:prstGeom>
          <a:noFill/>
          <a:ln w="12700">
            <a:noFill/>
            <a:miter lim="800000"/>
            <a:headEnd/>
            <a:tailEnd/>
          </a:ln>
        </p:spPr>
        <p:txBody>
          <a:bodyPr wrap="none" lIns="0" tIns="0" rIns="0" bIns="0" anchor="ctr">
            <a:prstTxWarp prst="textNoShape">
              <a:avLst/>
            </a:prstTxWarp>
            <a:spAutoFit/>
          </a:bodyPr>
          <a:lstStyle/>
          <a:p>
            <a:pPr algn="ctr"/>
            <a:r>
              <a:rPr lang="en-US" sz="1500" b="1">
                <a:solidFill>
                  <a:schemeClr val="tx1"/>
                </a:solidFill>
                <a:ea typeface="Arial" pitchFamily="-105" charset="0"/>
                <a:cs typeface="Arial" pitchFamily="-105" charset="0"/>
              </a:rPr>
              <a:t>Labor</a:t>
            </a:r>
          </a:p>
        </p:txBody>
      </p:sp>
      <p:sp>
        <p:nvSpPr>
          <p:cNvPr id="39945" name="Rectangle 8"/>
          <p:cNvSpPr>
            <a:spLocks/>
          </p:cNvSpPr>
          <p:nvPr/>
        </p:nvSpPr>
        <p:spPr bwMode="auto">
          <a:xfrm>
            <a:off x="1985963" y="2551113"/>
            <a:ext cx="722312" cy="442912"/>
          </a:xfrm>
          <a:prstGeom prst="rect">
            <a:avLst/>
          </a:prstGeom>
          <a:noFill/>
          <a:ln w="12700">
            <a:noFill/>
            <a:miter lim="800000"/>
            <a:headEnd/>
            <a:tailEnd/>
          </a:ln>
        </p:spPr>
        <p:txBody>
          <a:bodyPr wrap="none" lIns="0" tIns="0" rIns="0" bIns="0" anchor="ctr">
            <a:prstTxWarp prst="textNoShape">
              <a:avLst/>
            </a:prstTxWarp>
            <a:spAutoFit/>
          </a:bodyPr>
          <a:lstStyle/>
          <a:p>
            <a:pPr algn="ctr"/>
            <a:r>
              <a:rPr lang="en-US" sz="1600" b="1">
                <a:solidFill>
                  <a:srgbClr val="FFFFFF"/>
                </a:solidFill>
                <a:ea typeface="Arial" pitchFamily="-105" charset="0"/>
                <a:cs typeface="Arial" pitchFamily="-105" charset="0"/>
              </a:rPr>
              <a:t>Utilized</a:t>
            </a:r>
            <a:endParaRPr lang="en-US" sz="1600">
              <a:solidFill>
                <a:srgbClr val="FFFFFF"/>
              </a:solidFill>
              <a:ea typeface="Arial" pitchFamily="-105" charset="0"/>
              <a:cs typeface="Arial" pitchFamily="-105" charset="0"/>
            </a:endParaRPr>
          </a:p>
          <a:p>
            <a:pPr algn="ctr"/>
            <a:r>
              <a:rPr lang="en-US" sz="1300">
                <a:solidFill>
                  <a:srgbClr val="FFFFFF"/>
                </a:solidFill>
                <a:ea typeface="Arial" pitchFamily="-105" charset="0"/>
                <a:cs typeface="Arial" pitchFamily="-105" charset="0"/>
              </a:rPr>
              <a:t>20%</a:t>
            </a:r>
          </a:p>
        </p:txBody>
      </p:sp>
      <p:sp>
        <p:nvSpPr>
          <p:cNvPr id="39946" name="Rectangle 9"/>
          <p:cNvSpPr>
            <a:spLocks/>
          </p:cNvSpPr>
          <p:nvPr/>
        </p:nvSpPr>
        <p:spPr bwMode="auto">
          <a:xfrm>
            <a:off x="1030288" y="3395663"/>
            <a:ext cx="722312" cy="442912"/>
          </a:xfrm>
          <a:prstGeom prst="rect">
            <a:avLst/>
          </a:prstGeom>
          <a:noFill/>
          <a:ln w="12700">
            <a:noFill/>
            <a:miter lim="800000"/>
            <a:headEnd/>
            <a:tailEnd/>
          </a:ln>
        </p:spPr>
        <p:txBody>
          <a:bodyPr wrap="none" lIns="0" tIns="0" rIns="0" bIns="0" anchor="ctr">
            <a:prstTxWarp prst="textNoShape">
              <a:avLst/>
            </a:prstTxWarp>
            <a:spAutoFit/>
          </a:bodyPr>
          <a:lstStyle/>
          <a:p>
            <a:pPr algn="ctr"/>
            <a:r>
              <a:rPr lang="en-US" sz="1600" b="1">
                <a:solidFill>
                  <a:srgbClr val="FFFFFF"/>
                </a:solidFill>
                <a:ea typeface="Arial" pitchFamily="-105" charset="0"/>
                <a:cs typeface="Arial" pitchFamily="-105" charset="0"/>
              </a:rPr>
              <a:t>Wasted</a:t>
            </a:r>
            <a:endParaRPr lang="en-US" sz="1600">
              <a:solidFill>
                <a:srgbClr val="FFFFFF"/>
              </a:solidFill>
              <a:ea typeface="Arial" pitchFamily="-105" charset="0"/>
              <a:cs typeface="Arial" pitchFamily="-105" charset="0"/>
            </a:endParaRPr>
          </a:p>
          <a:p>
            <a:pPr algn="ctr"/>
            <a:r>
              <a:rPr lang="en-US" sz="1300">
                <a:solidFill>
                  <a:srgbClr val="FFFFFF"/>
                </a:solidFill>
                <a:ea typeface="Arial" pitchFamily="-105" charset="0"/>
                <a:cs typeface="Arial" pitchFamily="-105" charset="0"/>
              </a:rPr>
              <a:t>80%</a:t>
            </a:r>
          </a:p>
        </p:txBody>
      </p:sp>
      <p:sp>
        <p:nvSpPr>
          <p:cNvPr id="39947" name="Rectangle 10"/>
          <p:cNvSpPr>
            <a:spLocks/>
          </p:cNvSpPr>
          <p:nvPr/>
        </p:nvSpPr>
        <p:spPr bwMode="auto">
          <a:xfrm>
            <a:off x="4838700" y="2860675"/>
            <a:ext cx="722313" cy="442913"/>
          </a:xfrm>
          <a:prstGeom prst="rect">
            <a:avLst/>
          </a:prstGeom>
          <a:noFill/>
          <a:ln w="12700">
            <a:noFill/>
            <a:miter lim="800000"/>
            <a:headEnd/>
            <a:tailEnd/>
          </a:ln>
        </p:spPr>
        <p:txBody>
          <a:bodyPr wrap="none" lIns="0" tIns="0" rIns="0" bIns="0" anchor="ctr">
            <a:prstTxWarp prst="textNoShape">
              <a:avLst/>
            </a:prstTxWarp>
            <a:spAutoFit/>
          </a:bodyPr>
          <a:lstStyle/>
          <a:p>
            <a:pPr algn="ctr"/>
            <a:r>
              <a:rPr lang="en-US" sz="1600" b="1">
                <a:solidFill>
                  <a:srgbClr val="FFFFFF"/>
                </a:solidFill>
                <a:ea typeface="Arial" pitchFamily="-105" charset="0"/>
                <a:cs typeface="Arial" pitchFamily="-105" charset="0"/>
              </a:rPr>
              <a:t>Utilized</a:t>
            </a:r>
            <a:endParaRPr lang="en-US" sz="1600">
              <a:solidFill>
                <a:srgbClr val="FFFFFF"/>
              </a:solidFill>
              <a:ea typeface="Arial" pitchFamily="-105" charset="0"/>
              <a:cs typeface="Arial" pitchFamily="-105" charset="0"/>
            </a:endParaRPr>
          </a:p>
          <a:p>
            <a:pPr algn="ctr"/>
            <a:r>
              <a:rPr lang="en-US" sz="1300">
                <a:solidFill>
                  <a:srgbClr val="FFFFFF"/>
                </a:solidFill>
                <a:ea typeface="Arial" pitchFamily="-105" charset="0"/>
                <a:cs typeface="Arial" pitchFamily="-105" charset="0"/>
              </a:rPr>
              <a:t>35%</a:t>
            </a:r>
          </a:p>
        </p:txBody>
      </p:sp>
      <p:sp>
        <p:nvSpPr>
          <p:cNvPr id="39948" name="Rectangle 11"/>
          <p:cNvSpPr>
            <a:spLocks/>
          </p:cNvSpPr>
          <p:nvPr/>
        </p:nvSpPr>
        <p:spPr bwMode="auto">
          <a:xfrm>
            <a:off x="3849688" y="3465513"/>
            <a:ext cx="722312" cy="442912"/>
          </a:xfrm>
          <a:prstGeom prst="rect">
            <a:avLst/>
          </a:prstGeom>
          <a:noFill/>
          <a:ln w="12700">
            <a:noFill/>
            <a:miter lim="800000"/>
            <a:headEnd/>
            <a:tailEnd/>
          </a:ln>
        </p:spPr>
        <p:txBody>
          <a:bodyPr wrap="none" lIns="0" tIns="0" rIns="0" bIns="0" anchor="ctr">
            <a:prstTxWarp prst="textNoShape">
              <a:avLst/>
            </a:prstTxWarp>
            <a:spAutoFit/>
          </a:bodyPr>
          <a:lstStyle/>
          <a:p>
            <a:pPr algn="ctr"/>
            <a:r>
              <a:rPr lang="en-US" sz="1600" b="1">
                <a:solidFill>
                  <a:srgbClr val="FFFFFF"/>
                </a:solidFill>
                <a:ea typeface="Arial" pitchFamily="-105" charset="0"/>
                <a:cs typeface="Arial" pitchFamily="-105" charset="0"/>
              </a:rPr>
              <a:t>Wasted</a:t>
            </a:r>
            <a:endParaRPr lang="en-US" sz="1600">
              <a:solidFill>
                <a:srgbClr val="FFFFFF"/>
              </a:solidFill>
              <a:ea typeface="Arial" pitchFamily="-105" charset="0"/>
              <a:cs typeface="Arial" pitchFamily="-105" charset="0"/>
            </a:endParaRPr>
          </a:p>
          <a:p>
            <a:pPr algn="ctr"/>
            <a:r>
              <a:rPr lang="en-US" sz="1300">
                <a:solidFill>
                  <a:srgbClr val="FFFFFF"/>
                </a:solidFill>
                <a:ea typeface="Arial" pitchFamily="-105" charset="0"/>
                <a:cs typeface="Arial" pitchFamily="-105" charset="0"/>
              </a:rPr>
              <a:t>65%</a:t>
            </a:r>
          </a:p>
        </p:txBody>
      </p:sp>
      <p:sp>
        <p:nvSpPr>
          <p:cNvPr id="39949" name="Rectangle 12"/>
          <p:cNvSpPr>
            <a:spLocks/>
          </p:cNvSpPr>
          <p:nvPr/>
        </p:nvSpPr>
        <p:spPr bwMode="auto">
          <a:xfrm>
            <a:off x="7548563" y="2770188"/>
            <a:ext cx="903287" cy="442912"/>
          </a:xfrm>
          <a:prstGeom prst="rect">
            <a:avLst/>
          </a:prstGeom>
          <a:noFill/>
          <a:ln w="12700">
            <a:noFill/>
            <a:miter lim="800000"/>
            <a:headEnd/>
            <a:tailEnd/>
          </a:ln>
        </p:spPr>
        <p:txBody>
          <a:bodyPr wrap="none" lIns="0" tIns="0" rIns="0" bIns="0" anchor="ctr">
            <a:prstTxWarp prst="textNoShape">
              <a:avLst/>
            </a:prstTxWarp>
            <a:spAutoFit/>
          </a:bodyPr>
          <a:lstStyle/>
          <a:p>
            <a:pPr algn="ctr"/>
            <a:r>
              <a:rPr lang="en-US" sz="1600" b="1">
                <a:solidFill>
                  <a:srgbClr val="FFFFFF"/>
                </a:solidFill>
                <a:ea typeface="Arial" pitchFamily="-105" charset="0"/>
                <a:cs typeface="Arial" pitchFamily="-105" charset="0"/>
              </a:rPr>
              <a:t>Business</a:t>
            </a:r>
            <a:endParaRPr lang="en-US" sz="1600">
              <a:solidFill>
                <a:srgbClr val="FFFFFF"/>
              </a:solidFill>
              <a:ea typeface="Arial" pitchFamily="-105" charset="0"/>
              <a:cs typeface="Arial" pitchFamily="-105" charset="0"/>
            </a:endParaRPr>
          </a:p>
          <a:p>
            <a:pPr algn="ctr"/>
            <a:r>
              <a:rPr lang="en-US" sz="1300">
                <a:solidFill>
                  <a:srgbClr val="FFFFFF"/>
                </a:solidFill>
                <a:ea typeface="Arial" pitchFamily="-105" charset="0"/>
                <a:cs typeface="Arial" pitchFamily="-105" charset="0"/>
              </a:rPr>
              <a:t>30%</a:t>
            </a:r>
          </a:p>
        </p:txBody>
      </p:sp>
      <p:sp>
        <p:nvSpPr>
          <p:cNvPr id="39950" name="Rectangle 13"/>
          <p:cNvSpPr>
            <a:spLocks/>
          </p:cNvSpPr>
          <p:nvPr/>
        </p:nvSpPr>
        <p:spPr bwMode="auto">
          <a:xfrm>
            <a:off x="6732588" y="3465513"/>
            <a:ext cx="733425" cy="442912"/>
          </a:xfrm>
          <a:prstGeom prst="rect">
            <a:avLst/>
          </a:prstGeom>
          <a:noFill/>
          <a:ln w="12700">
            <a:noFill/>
            <a:miter lim="800000"/>
            <a:headEnd/>
            <a:tailEnd/>
          </a:ln>
        </p:spPr>
        <p:txBody>
          <a:bodyPr wrap="none" lIns="0" tIns="0" rIns="0" bIns="0" anchor="ctr">
            <a:prstTxWarp prst="textNoShape">
              <a:avLst/>
            </a:prstTxWarp>
            <a:spAutoFit/>
          </a:bodyPr>
          <a:lstStyle/>
          <a:p>
            <a:pPr algn="ctr"/>
            <a:r>
              <a:rPr lang="en-US" sz="1600" b="1">
                <a:solidFill>
                  <a:srgbClr val="FFFFFF"/>
                </a:solidFill>
                <a:ea typeface="Arial" pitchFamily="-105" charset="0"/>
                <a:cs typeface="Arial" pitchFamily="-105" charset="0"/>
              </a:rPr>
              <a:t>Upkeep</a:t>
            </a:r>
            <a:endParaRPr lang="en-US" sz="1600">
              <a:solidFill>
                <a:srgbClr val="FFFFFF"/>
              </a:solidFill>
              <a:ea typeface="Arial" pitchFamily="-105" charset="0"/>
              <a:cs typeface="Arial" pitchFamily="-105" charset="0"/>
            </a:endParaRPr>
          </a:p>
          <a:p>
            <a:pPr algn="ctr"/>
            <a:r>
              <a:rPr lang="en-US" sz="1300">
                <a:solidFill>
                  <a:srgbClr val="FFFFFF"/>
                </a:solidFill>
                <a:ea typeface="Arial" pitchFamily="-105" charset="0"/>
                <a:cs typeface="Arial" pitchFamily="-105" charset="0"/>
              </a:rPr>
              <a:t>70%</a:t>
            </a:r>
          </a:p>
        </p:txBody>
      </p:sp>
      <p:sp>
        <p:nvSpPr>
          <p:cNvPr id="39951" name="Rectangle 14"/>
          <p:cNvSpPr>
            <a:spLocks/>
          </p:cNvSpPr>
          <p:nvPr/>
        </p:nvSpPr>
        <p:spPr bwMode="auto">
          <a:xfrm>
            <a:off x="1027113" y="5932488"/>
            <a:ext cx="2867025" cy="246062"/>
          </a:xfrm>
          <a:prstGeom prst="rect">
            <a:avLst/>
          </a:prstGeom>
          <a:noFill/>
          <a:ln w="12700">
            <a:noFill/>
            <a:miter lim="800000"/>
            <a:headEnd/>
            <a:tailEnd/>
          </a:ln>
        </p:spPr>
        <p:txBody>
          <a:bodyPr lIns="0" tIns="0" rIns="0" bIns="0" anchor="ctr">
            <a:prstTxWarp prst="textNoShape">
              <a:avLst/>
            </a:prstTxWarp>
          </a:bodyPr>
          <a:lstStyle/>
          <a:p>
            <a:r>
              <a:rPr lang="en-US" sz="1000">
                <a:solidFill>
                  <a:srgbClr val="4D4D4D"/>
                </a:solidFill>
                <a:ea typeface="Arial" pitchFamily="-105" charset="0"/>
                <a:cs typeface="Arial" pitchFamily="-105" charset="0"/>
              </a:rPr>
              <a:t>Source: Nick Carr, “The Big Switch”</a:t>
            </a:r>
          </a:p>
        </p:txBody>
      </p:sp>
      <p:sp>
        <p:nvSpPr>
          <p:cNvPr id="39952" name="Rectangle 15"/>
          <p:cNvSpPr>
            <a:spLocks/>
          </p:cNvSpPr>
          <p:nvPr/>
        </p:nvSpPr>
        <p:spPr bwMode="auto">
          <a:xfrm>
            <a:off x="3495675" y="1360488"/>
            <a:ext cx="2452688" cy="274637"/>
          </a:xfrm>
          <a:prstGeom prst="rect">
            <a:avLst/>
          </a:prstGeom>
          <a:noFill/>
          <a:ln w="12700">
            <a:noFill/>
            <a:miter lim="800000"/>
            <a:headEnd/>
            <a:tailEnd/>
          </a:ln>
        </p:spPr>
        <p:txBody>
          <a:bodyPr wrap="none" lIns="0" tIns="0" rIns="0" bIns="0" anchor="ctr">
            <a:prstTxWarp prst="textNoShape">
              <a:avLst/>
            </a:prstTxWarp>
            <a:spAutoFit/>
          </a:bodyPr>
          <a:lstStyle/>
          <a:p>
            <a:pPr algn="ctr"/>
            <a:r>
              <a:rPr lang="en-US" sz="1800">
                <a:solidFill>
                  <a:schemeClr val="tx1"/>
                </a:solidFill>
                <a:ea typeface="Arial" pitchFamily="-105" charset="0"/>
                <a:cs typeface="Arial" pitchFamily="-105" charset="0"/>
              </a:rPr>
              <a:t>Single Tenant Efficiency</a:t>
            </a: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368300" y="320675"/>
            <a:ext cx="8699500" cy="822325"/>
          </a:xfrm>
        </p:spPr>
        <p:txBody>
          <a:bodyPr lIns="0" tIns="0" rIns="0" bIns="0" anchor="t"/>
          <a:lstStyle/>
          <a:p>
            <a:pPr>
              <a:lnSpc>
                <a:spcPct val="95000"/>
              </a:lnSpc>
            </a:pPr>
            <a:r>
              <a:rPr lang="en-US">
                <a:solidFill>
                  <a:srgbClr val="000000"/>
                </a:solidFill>
              </a:rPr>
              <a:t>Cloud Computing Makes No Compromise</a:t>
            </a:r>
          </a:p>
        </p:txBody>
      </p:sp>
      <p:sp>
        <p:nvSpPr>
          <p:cNvPr id="9219" name="Rectangle 4"/>
          <p:cNvSpPr>
            <a:spLocks noGrp="1" noChangeArrowheads="1"/>
          </p:cNvSpPr>
          <p:nvPr>
            <p:ph type="body" sz="half" idx="4294967295"/>
          </p:nvPr>
        </p:nvSpPr>
        <p:spPr>
          <a:xfrm>
            <a:off x="3492500" y="4021138"/>
            <a:ext cx="2019300" cy="609600"/>
          </a:xfrm>
          <a:prstGeom prst="rect">
            <a:avLst/>
          </a:prstGeom>
        </p:spPr>
        <p:txBody>
          <a:bodyPr lIns="0" tIns="0" rIns="0" bIns="0"/>
          <a:lstStyle/>
          <a:p>
            <a:pPr marL="0" indent="0" algn="ctr">
              <a:lnSpc>
                <a:spcPct val="95000"/>
              </a:lnSpc>
              <a:spcBef>
                <a:spcPct val="30000"/>
              </a:spcBef>
              <a:spcAft>
                <a:spcPts val="1200"/>
              </a:spcAft>
              <a:buFont typeface="Wingdings" pitchFamily="-111" charset="2"/>
              <a:buNone/>
            </a:pPr>
            <a:r>
              <a:rPr lang="en-US" sz="2000" b="1"/>
              <a:t>Speed &amp; Flexibility</a:t>
            </a:r>
          </a:p>
        </p:txBody>
      </p:sp>
      <p:sp>
        <p:nvSpPr>
          <p:cNvPr id="9220" name="Rectangle 2"/>
          <p:cNvSpPr>
            <a:spLocks/>
          </p:cNvSpPr>
          <p:nvPr/>
        </p:nvSpPr>
        <p:spPr bwMode="auto">
          <a:xfrm>
            <a:off x="6632575" y="1543050"/>
            <a:ext cx="1673225" cy="280988"/>
          </a:xfrm>
          <a:prstGeom prst="rect">
            <a:avLst/>
          </a:prstGeom>
          <a:noFill/>
          <a:ln w="9525">
            <a:noFill/>
            <a:miter lim="800000"/>
            <a:headEnd/>
            <a:tailEnd/>
          </a:ln>
        </p:spPr>
        <p:txBody>
          <a:bodyPr lIns="10587" tIns="10587" rIns="10587" bIns="10587" anchor="ctr">
            <a:prstTxWarp prst="textNoShape">
              <a:avLst/>
            </a:prstTxWarp>
          </a:bodyPr>
          <a:lstStyle/>
          <a:p>
            <a:pPr algn="ctr">
              <a:spcBef>
                <a:spcPts val="213"/>
              </a:spcBef>
            </a:pPr>
            <a:r>
              <a:rPr lang="en-US" b="1">
                <a:solidFill>
                  <a:srgbClr val="CC0000"/>
                </a:solidFill>
                <a:ea typeface="Arial" pitchFamily="-111" charset="0"/>
                <a:cs typeface="Arial" pitchFamily="-111" charset="0"/>
              </a:rPr>
              <a:t>Cloud Computing</a:t>
            </a:r>
          </a:p>
        </p:txBody>
      </p:sp>
      <p:sp>
        <p:nvSpPr>
          <p:cNvPr id="9221" name="Rectangle 5"/>
          <p:cNvSpPr>
            <a:spLocks/>
          </p:cNvSpPr>
          <p:nvPr/>
        </p:nvSpPr>
        <p:spPr bwMode="auto">
          <a:xfrm>
            <a:off x="3086100" y="1436688"/>
            <a:ext cx="3009900" cy="541337"/>
          </a:xfrm>
          <a:prstGeom prst="rect">
            <a:avLst/>
          </a:prstGeom>
          <a:noFill/>
          <a:ln w="9525">
            <a:noFill/>
            <a:miter lim="800000"/>
            <a:headEnd/>
            <a:tailEnd/>
          </a:ln>
        </p:spPr>
        <p:txBody>
          <a:bodyPr lIns="10587" tIns="10587" rIns="10587" bIns="10587" anchor="ctr">
            <a:prstTxWarp prst="textNoShape">
              <a:avLst/>
            </a:prstTxWarp>
          </a:bodyPr>
          <a:lstStyle/>
          <a:p>
            <a:pPr algn="ctr">
              <a:spcBef>
                <a:spcPts val="213"/>
              </a:spcBef>
            </a:pPr>
            <a:r>
              <a:rPr lang="en-US">
                <a:solidFill>
                  <a:srgbClr val="404040"/>
                </a:solidFill>
                <a:ea typeface="Arial" pitchFamily="-111" charset="0"/>
                <a:cs typeface="Arial" pitchFamily="-111" charset="0"/>
              </a:rPr>
              <a:t>Client / Server</a:t>
            </a:r>
            <a:br>
              <a:rPr lang="en-US">
                <a:solidFill>
                  <a:srgbClr val="404040"/>
                </a:solidFill>
                <a:ea typeface="Arial" pitchFamily="-111" charset="0"/>
                <a:cs typeface="Arial" pitchFamily="-111" charset="0"/>
              </a:rPr>
            </a:br>
            <a:r>
              <a:rPr lang="en-US">
                <a:solidFill>
                  <a:srgbClr val="404040"/>
                </a:solidFill>
                <a:ea typeface="Arial" pitchFamily="-111" charset="0"/>
                <a:cs typeface="Arial" pitchFamily="-111" charset="0"/>
              </a:rPr>
              <a:t>&amp; App Server Platforms</a:t>
            </a:r>
          </a:p>
        </p:txBody>
      </p:sp>
      <p:sp>
        <p:nvSpPr>
          <p:cNvPr id="9222" name="Rectangle 7"/>
          <p:cNvSpPr>
            <a:spLocks/>
          </p:cNvSpPr>
          <p:nvPr/>
        </p:nvSpPr>
        <p:spPr bwMode="auto">
          <a:xfrm>
            <a:off x="762000" y="1414463"/>
            <a:ext cx="1343025" cy="542925"/>
          </a:xfrm>
          <a:prstGeom prst="rect">
            <a:avLst/>
          </a:prstGeom>
          <a:noFill/>
          <a:ln w="9525">
            <a:noFill/>
            <a:miter lim="800000"/>
            <a:headEnd/>
            <a:tailEnd/>
          </a:ln>
        </p:spPr>
        <p:txBody>
          <a:bodyPr lIns="10587" tIns="10587" rIns="10587" bIns="10587" anchor="ctr">
            <a:prstTxWarp prst="textNoShape">
              <a:avLst/>
            </a:prstTxWarp>
          </a:bodyPr>
          <a:lstStyle/>
          <a:p>
            <a:pPr algn="ctr">
              <a:spcBef>
                <a:spcPts val="213"/>
              </a:spcBef>
            </a:pPr>
            <a:r>
              <a:rPr lang="en-US">
                <a:solidFill>
                  <a:srgbClr val="404040"/>
                </a:solidFill>
                <a:ea typeface="Arial" pitchFamily="-111" charset="0"/>
                <a:cs typeface="Arial" pitchFamily="-111" charset="0"/>
              </a:rPr>
              <a:t>Mainframe Platforms</a:t>
            </a:r>
          </a:p>
        </p:txBody>
      </p:sp>
      <p:pic>
        <p:nvPicPr>
          <p:cNvPr id="9223" name="Picture 4"/>
          <p:cNvPicPr>
            <a:picLocks noChangeArrowheads="1"/>
          </p:cNvPicPr>
          <p:nvPr/>
        </p:nvPicPr>
        <p:blipFill>
          <a:blip r:embed="rId4"/>
          <a:srcRect/>
          <a:stretch>
            <a:fillRect/>
          </a:stretch>
        </p:blipFill>
        <p:spPr bwMode="auto">
          <a:xfrm>
            <a:off x="6419850" y="1982788"/>
            <a:ext cx="2116138" cy="1689100"/>
          </a:xfrm>
          <a:prstGeom prst="rect">
            <a:avLst/>
          </a:prstGeom>
          <a:noFill/>
          <a:ln w="25400">
            <a:noFill/>
            <a:miter lim="800000"/>
            <a:headEnd/>
            <a:tailEnd/>
          </a:ln>
        </p:spPr>
      </p:pic>
      <p:pic>
        <p:nvPicPr>
          <p:cNvPr id="9224" name="Picture 6"/>
          <p:cNvPicPr>
            <a:picLocks noChangeAspect="1" noChangeArrowheads="1"/>
          </p:cNvPicPr>
          <p:nvPr/>
        </p:nvPicPr>
        <p:blipFill>
          <a:blip r:embed="rId5"/>
          <a:srcRect l="63821" t="4941" b="705"/>
          <a:stretch>
            <a:fillRect/>
          </a:stretch>
        </p:blipFill>
        <p:spPr bwMode="auto">
          <a:xfrm>
            <a:off x="3608388" y="2300288"/>
            <a:ext cx="1335087" cy="1314450"/>
          </a:xfrm>
          <a:prstGeom prst="rect">
            <a:avLst/>
          </a:prstGeom>
          <a:noFill/>
          <a:ln w="25400">
            <a:noFill/>
            <a:miter lim="800000"/>
            <a:headEnd/>
            <a:tailEnd/>
          </a:ln>
        </p:spPr>
      </p:pic>
      <p:pic>
        <p:nvPicPr>
          <p:cNvPr id="9225" name="Picture 15"/>
          <p:cNvPicPr>
            <a:picLocks noChangeAspect="1" noChangeArrowheads="1"/>
          </p:cNvPicPr>
          <p:nvPr/>
        </p:nvPicPr>
        <p:blipFill>
          <a:blip r:embed="rId5"/>
          <a:srcRect r="61511"/>
          <a:stretch>
            <a:fillRect/>
          </a:stretch>
        </p:blipFill>
        <p:spPr bwMode="auto">
          <a:xfrm>
            <a:off x="698500" y="2198688"/>
            <a:ext cx="1301750" cy="1276350"/>
          </a:xfrm>
          <a:prstGeom prst="rect">
            <a:avLst/>
          </a:prstGeom>
          <a:noFill/>
          <a:ln w="25400">
            <a:noFill/>
            <a:miter lim="800000"/>
            <a:headEnd/>
            <a:tailEnd/>
          </a:ln>
        </p:spPr>
      </p:pic>
      <p:sp>
        <p:nvSpPr>
          <p:cNvPr id="9226" name="AutoShape 21"/>
          <p:cNvSpPr>
            <a:spLocks/>
          </p:cNvSpPr>
          <p:nvPr/>
        </p:nvSpPr>
        <p:spPr bwMode="auto">
          <a:xfrm>
            <a:off x="2616200" y="2827338"/>
            <a:ext cx="700088" cy="473075"/>
          </a:xfrm>
          <a:prstGeom prst="rightArrow">
            <a:avLst>
              <a:gd name="adj1" fmla="val 59556"/>
              <a:gd name="adj2" fmla="val 115176"/>
            </a:avLst>
          </a:prstGeom>
          <a:solidFill>
            <a:srgbClr val="BFBFBF"/>
          </a:solidFill>
          <a:ln w="25400">
            <a:noFill/>
            <a:miter lim="800000"/>
            <a:headEnd/>
            <a:tailEnd/>
          </a:ln>
        </p:spPr>
        <p:txBody>
          <a:bodyPr lIns="0" tIns="0" rIns="0" bIns="0">
            <a:prstTxWarp prst="textNoShape">
              <a:avLst/>
            </a:prstTxWarp>
          </a:bodyPr>
          <a:lstStyle/>
          <a:p>
            <a:endParaRPr lang="en-GB"/>
          </a:p>
        </p:txBody>
      </p:sp>
      <p:sp>
        <p:nvSpPr>
          <p:cNvPr id="9227" name="AutoShape 22"/>
          <p:cNvSpPr>
            <a:spLocks/>
          </p:cNvSpPr>
          <p:nvPr/>
        </p:nvSpPr>
        <p:spPr bwMode="auto">
          <a:xfrm>
            <a:off x="5487988" y="2862263"/>
            <a:ext cx="701675" cy="473075"/>
          </a:xfrm>
          <a:prstGeom prst="rightArrow">
            <a:avLst>
              <a:gd name="adj1" fmla="val 59556"/>
              <a:gd name="adj2" fmla="val 115437"/>
            </a:avLst>
          </a:prstGeom>
          <a:solidFill>
            <a:srgbClr val="BFBFBF"/>
          </a:solidFill>
          <a:ln w="25400">
            <a:noFill/>
            <a:miter lim="800000"/>
            <a:headEnd/>
            <a:tailEnd/>
          </a:ln>
        </p:spPr>
        <p:txBody>
          <a:bodyPr lIns="0" tIns="0" rIns="0" bIns="0">
            <a:prstTxWarp prst="textNoShape">
              <a:avLst/>
            </a:prstTxWarp>
          </a:bodyPr>
          <a:lstStyle/>
          <a:p>
            <a:endParaRPr lang="en-GB"/>
          </a:p>
        </p:txBody>
      </p:sp>
      <p:sp>
        <p:nvSpPr>
          <p:cNvPr id="9228" name="Rectangle 4"/>
          <p:cNvSpPr txBox="1">
            <a:spLocks noChangeArrowheads="1"/>
          </p:cNvSpPr>
          <p:nvPr/>
        </p:nvSpPr>
        <p:spPr bwMode="auto">
          <a:xfrm>
            <a:off x="1879600" y="4795838"/>
            <a:ext cx="2133600" cy="265112"/>
          </a:xfrm>
          <a:prstGeom prst="rect">
            <a:avLst/>
          </a:prstGeom>
          <a:noFill/>
          <a:ln w="9525">
            <a:noFill/>
            <a:miter lim="800000"/>
            <a:headEnd/>
            <a:tailEnd/>
          </a:ln>
        </p:spPr>
        <p:txBody>
          <a:bodyPr lIns="0" tIns="0" rIns="0" bIns="0">
            <a:prstTxWarp prst="textNoShape">
              <a:avLst/>
            </a:prstTxWarp>
          </a:bodyPr>
          <a:lstStyle/>
          <a:p>
            <a:pPr algn="ctr" eaLnBrk="0" hangingPunct="0">
              <a:lnSpc>
                <a:spcPct val="95000"/>
              </a:lnSpc>
              <a:spcBef>
                <a:spcPct val="30000"/>
              </a:spcBef>
              <a:spcAft>
                <a:spcPts val="1200"/>
              </a:spcAft>
              <a:buClr>
                <a:schemeClr val="bg2"/>
              </a:buClr>
              <a:buFont typeface="Wingdings" pitchFamily="-111" charset="2"/>
              <a:buNone/>
            </a:pPr>
            <a:r>
              <a:rPr lang="en-US" b="1"/>
              <a:t>or</a:t>
            </a:r>
          </a:p>
        </p:txBody>
      </p:sp>
      <p:sp>
        <p:nvSpPr>
          <p:cNvPr id="9229" name="Rectangle 4"/>
          <p:cNvSpPr>
            <a:spLocks noChangeArrowheads="1"/>
          </p:cNvSpPr>
          <p:nvPr/>
        </p:nvSpPr>
        <p:spPr bwMode="auto">
          <a:xfrm>
            <a:off x="6464300" y="4021138"/>
            <a:ext cx="1955800" cy="609600"/>
          </a:xfrm>
          <a:prstGeom prst="rect">
            <a:avLst/>
          </a:prstGeom>
          <a:noFill/>
          <a:ln w="9525">
            <a:noFill/>
            <a:miter lim="800000"/>
            <a:headEnd/>
            <a:tailEnd/>
          </a:ln>
        </p:spPr>
        <p:txBody>
          <a:bodyPr lIns="0" tIns="0" rIns="0" bIns="0">
            <a:prstTxWarp prst="textNoShape">
              <a:avLst/>
            </a:prstTxWarp>
          </a:bodyPr>
          <a:lstStyle/>
          <a:p>
            <a:pPr algn="ctr" eaLnBrk="0" hangingPunct="0">
              <a:lnSpc>
                <a:spcPct val="95000"/>
              </a:lnSpc>
              <a:spcBef>
                <a:spcPct val="30000"/>
              </a:spcBef>
              <a:spcAft>
                <a:spcPts val="1200"/>
              </a:spcAft>
              <a:buClr>
                <a:schemeClr val="bg2"/>
              </a:buClr>
              <a:buFont typeface="Wingdings" pitchFamily="-111" charset="2"/>
              <a:buNone/>
            </a:pPr>
            <a:r>
              <a:rPr lang="en-US" sz="2000" b="1">
                <a:solidFill>
                  <a:srgbClr val="CC0000"/>
                </a:solidFill>
              </a:rPr>
              <a:t>Speed &amp; Flexibility</a:t>
            </a:r>
          </a:p>
        </p:txBody>
      </p:sp>
      <p:sp>
        <p:nvSpPr>
          <p:cNvPr id="9230" name="Text Box 8"/>
          <p:cNvSpPr txBox="1">
            <a:spLocks noChangeArrowheads="1"/>
          </p:cNvSpPr>
          <p:nvPr/>
        </p:nvSpPr>
        <p:spPr bwMode="auto">
          <a:xfrm>
            <a:off x="6324600" y="5257800"/>
            <a:ext cx="2362200" cy="577850"/>
          </a:xfrm>
          <a:prstGeom prst="rect">
            <a:avLst/>
          </a:prstGeom>
          <a:noFill/>
          <a:ln w="9525">
            <a:noFill/>
            <a:miter lim="800000"/>
            <a:headEnd/>
            <a:tailEnd/>
          </a:ln>
        </p:spPr>
        <p:txBody>
          <a:bodyPr lIns="0" tIns="0" rIns="0" bIns="0">
            <a:prstTxWarp prst="textNoShape">
              <a:avLst/>
            </a:prstTxWarp>
            <a:spAutoFit/>
          </a:bodyPr>
          <a:lstStyle/>
          <a:p>
            <a:pPr algn="ctr" defTabSz="822325">
              <a:lnSpc>
                <a:spcPct val="95000"/>
              </a:lnSpc>
              <a:spcBef>
                <a:spcPct val="30000"/>
              </a:spcBef>
              <a:spcAft>
                <a:spcPts val="1200"/>
              </a:spcAft>
            </a:pPr>
            <a:r>
              <a:rPr lang="en-US" sz="2000" b="1">
                <a:solidFill>
                  <a:srgbClr val="CC0000"/>
                </a:solidFill>
              </a:rPr>
              <a:t>Control &amp; Manageability</a:t>
            </a:r>
          </a:p>
        </p:txBody>
      </p:sp>
      <p:sp>
        <p:nvSpPr>
          <p:cNvPr id="9231" name="Rectangle 4"/>
          <p:cNvSpPr txBox="1">
            <a:spLocks noChangeArrowheads="1"/>
          </p:cNvSpPr>
          <p:nvPr/>
        </p:nvSpPr>
        <p:spPr bwMode="auto">
          <a:xfrm>
            <a:off x="6400800" y="4800600"/>
            <a:ext cx="2133600" cy="482600"/>
          </a:xfrm>
          <a:prstGeom prst="rect">
            <a:avLst/>
          </a:prstGeom>
          <a:noFill/>
          <a:ln w="9525">
            <a:noFill/>
            <a:miter lim="800000"/>
            <a:headEnd/>
            <a:tailEnd/>
          </a:ln>
        </p:spPr>
        <p:txBody>
          <a:bodyPr lIns="0" tIns="0" rIns="0" bIns="0">
            <a:prstTxWarp prst="textNoShape">
              <a:avLst/>
            </a:prstTxWarp>
          </a:bodyPr>
          <a:lstStyle/>
          <a:p>
            <a:pPr algn="ctr" eaLnBrk="0" hangingPunct="0">
              <a:lnSpc>
                <a:spcPct val="95000"/>
              </a:lnSpc>
              <a:spcBef>
                <a:spcPct val="30000"/>
              </a:spcBef>
              <a:spcAft>
                <a:spcPts val="1200"/>
              </a:spcAft>
              <a:buClr>
                <a:schemeClr val="bg2"/>
              </a:buClr>
              <a:buFont typeface="Wingdings" pitchFamily="-111" charset="2"/>
              <a:buNone/>
            </a:pPr>
            <a:r>
              <a:rPr lang="en-US" b="1">
                <a:solidFill>
                  <a:srgbClr val="CC0000"/>
                </a:solidFill>
              </a:rPr>
              <a:t>and</a:t>
            </a:r>
          </a:p>
        </p:txBody>
      </p:sp>
      <p:sp>
        <p:nvSpPr>
          <p:cNvPr id="9232" name="Text Box 8"/>
          <p:cNvSpPr txBox="1">
            <a:spLocks noChangeArrowheads="1"/>
          </p:cNvSpPr>
          <p:nvPr/>
        </p:nvSpPr>
        <p:spPr bwMode="auto">
          <a:xfrm>
            <a:off x="228600" y="5257800"/>
            <a:ext cx="2552700" cy="577850"/>
          </a:xfrm>
          <a:prstGeom prst="rect">
            <a:avLst/>
          </a:prstGeom>
          <a:noFill/>
          <a:ln w="9525">
            <a:noFill/>
            <a:miter lim="800000"/>
            <a:headEnd/>
            <a:tailEnd/>
          </a:ln>
        </p:spPr>
        <p:txBody>
          <a:bodyPr lIns="0" tIns="0" rIns="0" bIns="0">
            <a:prstTxWarp prst="textNoShape">
              <a:avLst/>
            </a:prstTxWarp>
            <a:spAutoFit/>
          </a:bodyPr>
          <a:lstStyle/>
          <a:p>
            <a:pPr algn="ctr" defTabSz="822325">
              <a:lnSpc>
                <a:spcPct val="95000"/>
              </a:lnSpc>
              <a:spcBef>
                <a:spcPct val="30000"/>
              </a:spcBef>
              <a:spcAft>
                <a:spcPts val="1200"/>
              </a:spcAft>
            </a:pPr>
            <a:r>
              <a:rPr lang="en-US" sz="2000" b="1"/>
              <a:t>Control &amp; Manageability</a:t>
            </a:r>
          </a:p>
        </p:txBody>
      </p:sp>
    </p:spTree>
    <p:custDataLst>
      <p:tags r:id="rId1"/>
    </p:custData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381000" y="314325"/>
            <a:ext cx="8610600" cy="609600"/>
          </a:xfrm>
        </p:spPr>
        <p:txBody>
          <a:bodyPr lIns="0" tIns="0" rIns="0" bIns="0" anchor="t"/>
          <a:lstStyle/>
          <a:p>
            <a:pPr>
              <a:lnSpc>
                <a:spcPct val="95000"/>
              </a:lnSpc>
            </a:pPr>
            <a:r>
              <a:rPr lang="en-US">
                <a:solidFill>
                  <a:srgbClr val="000000"/>
                </a:solidFill>
              </a:rPr>
              <a:t>Cloud Computing is Aligned with IT Success</a:t>
            </a:r>
          </a:p>
        </p:txBody>
      </p:sp>
      <p:pic>
        <p:nvPicPr>
          <p:cNvPr id="10243" name="Picture 4"/>
          <p:cNvPicPr>
            <a:picLocks noChangeArrowheads="1"/>
          </p:cNvPicPr>
          <p:nvPr/>
        </p:nvPicPr>
        <p:blipFill>
          <a:blip r:embed="rId4"/>
          <a:srcRect/>
          <a:stretch>
            <a:fillRect/>
          </a:stretch>
        </p:blipFill>
        <p:spPr bwMode="auto">
          <a:xfrm>
            <a:off x="5656263" y="1801813"/>
            <a:ext cx="2116137" cy="1689100"/>
          </a:xfrm>
          <a:prstGeom prst="rect">
            <a:avLst/>
          </a:prstGeom>
          <a:noFill/>
          <a:ln w="25400">
            <a:noFill/>
            <a:miter lim="800000"/>
            <a:headEnd/>
            <a:tailEnd/>
          </a:ln>
        </p:spPr>
      </p:pic>
      <p:pic>
        <p:nvPicPr>
          <p:cNvPr id="10244" name="Picture 6"/>
          <p:cNvPicPr>
            <a:picLocks noChangeAspect="1" noChangeArrowheads="1"/>
          </p:cNvPicPr>
          <p:nvPr/>
        </p:nvPicPr>
        <p:blipFill>
          <a:blip r:embed="rId5"/>
          <a:srcRect l="63821" t="4941" b="705"/>
          <a:stretch>
            <a:fillRect/>
          </a:stretch>
        </p:blipFill>
        <p:spPr bwMode="auto">
          <a:xfrm>
            <a:off x="1600200" y="2100263"/>
            <a:ext cx="1335088" cy="1314450"/>
          </a:xfrm>
          <a:prstGeom prst="rect">
            <a:avLst/>
          </a:prstGeom>
          <a:noFill/>
          <a:ln w="25400">
            <a:noFill/>
            <a:miter lim="800000"/>
            <a:headEnd/>
            <a:tailEnd/>
          </a:ln>
        </p:spPr>
      </p:pic>
      <p:sp>
        <p:nvSpPr>
          <p:cNvPr id="10245" name="Rectangle 2"/>
          <p:cNvSpPr>
            <a:spLocks/>
          </p:cNvSpPr>
          <p:nvPr/>
        </p:nvSpPr>
        <p:spPr bwMode="auto">
          <a:xfrm>
            <a:off x="5867400" y="1311275"/>
            <a:ext cx="1673225" cy="280988"/>
          </a:xfrm>
          <a:prstGeom prst="rect">
            <a:avLst/>
          </a:prstGeom>
          <a:noFill/>
          <a:ln w="9525">
            <a:noFill/>
            <a:miter lim="800000"/>
            <a:headEnd/>
            <a:tailEnd/>
          </a:ln>
        </p:spPr>
        <p:txBody>
          <a:bodyPr lIns="10587" tIns="10587" rIns="10587" bIns="10587" anchor="ctr">
            <a:prstTxWarp prst="textNoShape">
              <a:avLst/>
            </a:prstTxWarp>
          </a:bodyPr>
          <a:lstStyle/>
          <a:p>
            <a:pPr algn="ctr">
              <a:spcBef>
                <a:spcPts val="213"/>
              </a:spcBef>
            </a:pPr>
            <a:r>
              <a:rPr lang="en-US" b="1">
                <a:solidFill>
                  <a:srgbClr val="FF0000"/>
                </a:solidFill>
                <a:ea typeface="Arial" pitchFamily="-111" charset="0"/>
                <a:cs typeface="Arial" pitchFamily="-111" charset="0"/>
              </a:rPr>
              <a:t>Cloud Computing</a:t>
            </a:r>
          </a:p>
        </p:txBody>
      </p:sp>
      <p:sp>
        <p:nvSpPr>
          <p:cNvPr id="10246" name="Rectangle 5"/>
          <p:cNvSpPr>
            <a:spLocks/>
          </p:cNvSpPr>
          <p:nvPr/>
        </p:nvSpPr>
        <p:spPr bwMode="auto">
          <a:xfrm>
            <a:off x="990600" y="1185863"/>
            <a:ext cx="2781300" cy="541337"/>
          </a:xfrm>
          <a:prstGeom prst="rect">
            <a:avLst/>
          </a:prstGeom>
          <a:noFill/>
          <a:ln w="9525">
            <a:noFill/>
            <a:miter lim="800000"/>
            <a:headEnd/>
            <a:tailEnd/>
          </a:ln>
        </p:spPr>
        <p:txBody>
          <a:bodyPr lIns="10587" tIns="10587" rIns="10587" bIns="10587" anchor="ctr">
            <a:prstTxWarp prst="textNoShape">
              <a:avLst/>
            </a:prstTxWarp>
          </a:bodyPr>
          <a:lstStyle/>
          <a:p>
            <a:pPr algn="ctr">
              <a:spcBef>
                <a:spcPts val="213"/>
              </a:spcBef>
            </a:pPr>
            <a:r>
              <a:rPr lang="en-US" b="1">
                <a:solidFill>
                  <a:srgbClr val="404040"/>
                </a:solidFill>
                <a:ea typeface="Arial" pitchFamily="-111" charset="0"/>
                <a:cs typeface="Arial" pitchFamily="-111" charset="0"/>
              </a:rPr>
              <a:t>Client / Server</a:t>
            </a:r>
            <a:br>
              <a:rPr lang="en-US" b="1">
                <a:solidFill>
                  <a:srgbClr val="404040"/>
                </a:solidFill>
                <a:ea typeface="Arial" pitchFamily="-111" charset="0"/>
                <a:cs typeface="Arial" pitchFamily="-111" charset="0"/>
              </a:rPr>
            </a:br>
            <a:r>
              <a:rPr lang="en-US" b="1">
                <a:solidFill>
                  <a:srgbClr val="404040"/>
                </a:solidFill>
                <a:ea typeface="Arial" pitchFamily="-111" charset="0"/>
                <a:cs typeface="Arial" pitchFamily="-111" charset="0"/>
              </a:rPr>
              <a:t>&amp; App Server Platforms</a:t>
            </a:r>
          </a:p>
        </p:txBody>
      </p:sp>
      <p:sp>
        <p:nvSpPr>
          <p:cNvPr id="10247" name="Text Box 9"/>
          <p:cNvSpPr txBox="1">
            <a:spLocks noChangeArrowheads="1"/>
          </p:cNvSpPr>
          <p:nvPr/>
        </p:nvSpPr>
        <p:spPr bwMode="auto">
          <a:xfrm>
            <a:off x="4495800" y="3871913"/>
            <a:ext cx="4648200" cy="2047875"/>
          </a:xfrm>
          <a:prstGeom prst="rect">
            <a:avLst/>
          </a:prstGeom>
          <a:noFill/>
          <a:ln w="9525">
            <a:noFill/>
            <a:miter lim="800000"/>
            <a:headEnd/>
            <a:tailEnd/>
          </a:ln>
        </p:spPr>
        <p:txBody>
          <a:bodyPr lIns="91439" tIns="45719" rIns="91439" bIns="45719">
            <a:prstTxWarp prst="textNoShape">
              <a:avLst/>
            </a:prstTxWarp>
            <a:spAutoFit/>
          </a:bodyPr>
          <a:lstStyle/>
          <a:p>
            <a:pPr algn="ctr">
              <a:lnSpc>
                <a:spcPct val="95000"/>
              </a:lnSpc>
              <a:spcBef>
                <a:spcPct val="30000"/>
              </a:spcBef>
              <a:spcAft>
                <a:spcPts val="1200"/>
              </a:spcAft>
            </a:pPr>
            <a:r>
              <a:rPr lang="en-US"/>
              <a:t>Time to Value in </a:t>
            </a:r>
            <a:r>
              <a:rPr lang="en-US" b="1"/>
              <a:t>Weeks</a:t>
            </a:r>
          </a:p>
          <a:p>
            <a:pPr algn="ctr">
              <a:lnSpc>
                <a:spcPct val="95000"/>
              </a:lnSpc>
              <a:spcBef>
                <a:spcPct val="30000"/>
              </a:spcBef>
              <a:spcAft>
                <a:spcPts val="1200"/>
              </a:spcAft>
            </a:pPr>
            <a:r>
              <a:rPr lang="en-US" b="1"/>
              <a:t>Central</a:t>
            </a:r>
            <a:r>
              <a:rPr lang="en-US"/>
              <a:t> Security &amp; Compliance</a:t>
            </a:r>
          </a:p>
          <a:p>
            <a:pPr algn="ctr">
              <a:lnSpc>
                <a:spcPct val="95000"/>
              </a:lnSpc>
              <a:spcBef>
                <a:spcPct val="30000"/>
              </a:spcBef>
              <a:spcAft>
                <a:spcPts val="1200"/>
              </a:spcAft>
            </a:pPr>
            <a:r>
              <a:rPr lang="en-US" b="1"/>
              <a:t>Automatic</a:t>
            </a:r>
            <a:r>
              <a:rPr lang="en-US"/>
              <a:t> Upgrades</a:t>
            </a:r>
          </a:p>
          <a:p>
            <a:pPr algn="ctr">
              <a:lnSpc>
                <a:spcPct val="95000"/>
              </a:lnSpc>
              <a:spcBef>
                <a:spcPct val="30000"/>
              </a:spcBef>
              <a:spcAft>
                <a:spcPts val="1200"/>
              </a:spcAft>
            </a:pPr>
            <a:endParaRPr lang="en-US" sz="200" b="1">
              <a:solidFill>
                <a:srgbClr val="CC0000"/>
              </a:solidFill>
            </a:endParaRPr>
          </a:p>
          <a:p>
            <a:pPr algn="ctr">
              <a:lnSpc>
                <a:spcPct val="95000"/>
              </a:lnSpc>
              <a:spcBef>
                <a:spcPct val="30000"/>
              </a:spcBef>
              <a:spcAft>
                <a:spcPts val="1200"/>
              </a:spcAft>
            </a:pPr>
            <a:r>
              <a:rPr lang="en-US" b="1">
                <a:solidFill>
                  <a:srgbClr val="FF0000"/>
                </a:solidFill>
              </a:rPr>
              <a:t>No Infrastructure</a:t>
            </a:r>
          </a:p>
        </p:txBody>
      </p:sp>
      <p:sp>
        <p:nvSpPr>
          <p:cNvPr id="10248" name="Text Box 9"/>
          <p:cNvSpPr txBox="1">
            <a:spLocks noChangeArrowheads="1"/>
          </p:cNvSpPr>
          <p:nvPr/>
        </p:nvSpPr>
        <p:spPr bwMode="auto">
          <a:xfrm>
            <a:off x="0" y="3871913"/>
            <a:ext cx="4724400" cy="2047875"/>
          </a:xfrm>
          <a:prstGeom prst="rect">
            <a:avLst/>
          </a:prstGeom>
          <a:noFill/>
          <a:ln w="9525">
            <a:noFill/>
            <a:miter lim="800000"/>
            <a:headEnd/>
            <a:tailEnd/>
          </a:ln>
        </p:spPr>
        <p:txBody>
          <a:bodyPr lIns="91439" tIns="45719" rIns="91439" bIns="45719">
            <a:prstTxWarp prst="textNoShape">
              <a:avLst/>
            </a:prstTxWarp>
            <a:spAutoFit/>
          </a:bodyPr>
          <a:lstStyle/>
          <a:p>
            <a:pPr algn="ctr">
              <a:lnSpc>
                <a:spcPct val="95000"/>
              </a:lnSpc>
              <a:spcBef>
                <a:spcPct val="30000"/>
              </a:spcBef>
              <a:spcAft>
                <a:spcPts val="1200"/>
              </a:spcAft>
            </a:pPr>
            <a:r>
              <a:rPr lang="en-US">
                <a:solidFill>
                  <a:srgbClr val="4D4D4D"/>
                </a:solidFill>
              </a:rPr>
              <a:t>Time to Value in Months</a:t>
            </a:r>
          </a:p>
          <a:p>
            <a:pPr algn="ctr">
              <a:lnSpc>
                <a:spcPct val="95000"/>
              </a:lnSpc>
              <a:spcBef>
                <a:spcPct val="30000"/>
              </a:spcBef>
              <a:spcAft>
                <a:spcPts val="1200"/>
              </a:spcAft>
            </a:pPr>
            <a:r>
              <a:rPr lang="en-US">
                <a:solidFill>
                  <a:srgbClr val="4D4D4D"/>
                </a:solidFill>
              </a:rPr>
              <a:t>Fragmented Security &amp; Compliance</a:t>
            </a:r>
          </a:p>
          <a:p>
            <a:pPr algn="ctr">
              <a:lnSpc>
                <a:spcPct val="95000"/>
              </a:lnSpc>
              <a:spcBef>
                <a:spcPct val="30000"/>
              </a:spcBef>
              <a:spcAft>
                <a:spcPts val="1200"/>
              </a:spcAft>
            </a:pPr>
            <a:r>
              <a:rPr lang="en-US">
                <a:solidFill>
                  <a:srgbClr val="4D4D4D"/>
                </a:solidFill>
              </a:rPr>
              <a:t>Painful, Risky Upgrades and Updates</a:t>
            </a:r>
          </a:p>
          <a:p>
            <a:pPr algn="ctr">
              <a:lnSpc>
                <a:spcPct val="95000"/>
              </a:lnSpc>
              <a:spcBef>
                <a:spcPct val="30000"/>
              </a:spcBef>
              <a:spcAft>
                <a:spcPts val="1200"/>
              </a:spcAft>
            </a:pPr>
            <a:endParaRPr lang="en-US" sz="200" b="1">
              <a:solidFill>
                <a:srgbClr val="4D4D4D"/>
              </a:solidFill>
            </a:endParaRPr>
          </a:p>
          <a:p>
            <a:pPr algn="ctr">
              <a:lnSpc>
                <a:spcPct val="95000"/>
              </a:lnSpc>
              <a:spcBef>
                <a:spcPct val="30000"/>
              </a:spcBef>
              <a:spcAft>
                <a:spcPts val="1200"/>
              </a:spcAft>
            </a:pPr>
            <a:r>
              <a:rPr lang="en-US" b="1">
                <a:solidFill>
                  <a:srgbClr val="4D4D4D"/>
                </a:solidFill>
              </a:rPr>
              <a:t>Complex Infrastructure</a:t>
            </a:r>
          </a:p>
        </p:txBody>
      </p:sp>
    </p:spTree>
    <p:custDataLst>
      <p:tags r:id="rId1"/>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842" name="Rectangle 2"/>
          <p:cNvSpPr>
            <a:spLocks/>
          </p:cNvSpPr>
          <p:nvPr/>
        </p:nvSpPr>
        <p:spPr bwMode="auto">
          <a:xfrm>
            <a:off x="5792788" y="1516063"/>
            <a:ext cx="2286000" cy="280987"/>
          </a:xfrm>
          <a:prstGeom prst="rect">
            <a:avLst/>
          </a:prstGeom>
          <a:noFill/>
          <a:ln w="9525">
            <a:noFill/>
            <a:miter lim="800000"/>
            <a:headEnd/>
            <a:tailEnd/>
          </a:ln>
        </p:spPr>
        <p:txBody>
          <a:bodyPr lIns="10587" tIns="10587" rIns="10587" bIns="10587" anchor="ctr">
            <a:prstTxWarp prst="textNoShape">
              <a:avLst/>
            </a:prstTxWarp>
          </a:bodyPr>
          <a:lstStyle/>
          <a:p>
            <a:pPr algn="ctr">
              <a:spcBef>
                <a:spcPts val="213"/>
              </a:spcBef>
            </a:pPr>
            <a:r>
              <a:rPr lang="en-US" sz="2000" b="1">
                <a:solidFill>
                  <a:srgbClr val="404040"/>
                </a:solidFill>
                <a:ea typeface="Arial" pitchFamily="-105" charset="0"/>
                <a:cs typeface="Arial" pitchFamily="-105" charset="0"/>
              </a:rPr>
              <a:t>Subscription</a:t>
            </a:r>
          </a:p>
        </p:txBody>
      </p:sp>
      <p:sp>
        <p:nvSpPr>
          <p:cNvPr id="35843" name="Rectangle 4"/>
          <p:cNvSpPr>
            <a:spLocks/>
          </p:cNvSpPr>
          <p:nvPr/>
        </p:nvSpPr>
        <p:spPr bwMode="auto">
          <a:xfrm>
            <a:off x="882650" y="1516063"/>
            <a:ext cx="2719388" cy="280987"/>
          </a:xfrm>
          <a:prstGeom prst="rect">
            <a:avLst/>
          </a:prstGeom>
          <a:noFill/>
          <a:ln w="9525">
            <a:noFill/>
            <a:miter lim="800000"/>
            <a:headEnd/>
            <a:tailEnd/>
          </a:ln>
        </p:spPr>
        <p:txBody>
          <a:bodyPr lIns="10587" tIns="10587" rIns="10587" bIns="10587" anchor="ctr">
            <a:prstTxWarp prst="textNoShape">
              <a:avLst/>
            </a:prstTxWarp>
          </a:bodyPr>
          <a:lstStyle/>
          <a:p>
            <a:pPr algn="ctr">
              <a:spcBef>
                <a:spcPts val="213"/>
              </a:spcBef>
            </a:pPr>
            <a:r>
              <a:rPr lang="en-US" sz="2000" b="1" dirty="0" smtClean="0">
                <a:solidFill>
                  <a:srgbClr val="404040"/>
                </a:solidFill>
                <a:ea typeface="Arial" pitchFamily="-105" charset="0"/>
                <a:cs typeface="Arial" pitchFamily="-105" charset="0"/>
              </a:rPr>
              <a:t>Multi-tenant</a:t>
            </a:r>
            <a:endParaRPr lang="en-US" sz="2000" b="1" dirty="0">
              <a:solidFill>
                <a:srgbClr val="404040"/>
              </a:solidFill>
              <a:ea typeface="Arial" pitchFamily="-105" charset="0"/>
              <a:cs typeface="Arial" pitchFamily="-105" charset="0"/>
            </a:endParaRPr>
          </a:p>
        </p:txBody>
      </p:sp>
      <p:sp>
        <p:nvSpPr>
          <p:cNvPr id="35844" name="Rectangle 9"/>
          <p:cNvSpPr>
            <a:spLocks noGrp="1" noChangeArrowheads="1"/>
          </p:cNvSpPr>
          <p:nvPr>
            <p:ph type="title"/>
          </p:nvPr>
        </p:nvSpPr>
        <p:spPr>
          <a:xfrm>
            <a:off x="366712" y="280988"/>
            <a:ext cx="8497887" cy="1027112"/>
          </a:xfrm>
        </p:spPr>
        <p:txBody>
          <a:bodyPr/>
          <a:lstStyle/>
          <a:p>
            <a:pPr eaLnBrk="1" hangingPunct="1"/>
            <a:r>
              <a:rPr lang="en-US" dirty="0" smtClean="0">
                <a:ea typeface="ＭＳ Ｐゴシック" pitchFamily="-105" charset="-128"/>
                <a:cs typeface="ＭＳ Ｐゴシック" pitchFamily="-105" charset="-128"/>
              </a:rPr>
              <a:t>Cloud Computing: Technology Model &amp; Business Model</a:t>
            </a:r>
            <a:endParaRPr lang="en-US" dirty="0">
              <a:ea typeface="ＭＳ Ｐゴシック" pitchFamily="-105" charset="-128"/>
              <a:cs typeface="ＭＳ Ｐゴシック" pitchFamily="-105" charset="-128"/>
            </a:endParaRPr>
          </a:p>
        </p:txBody>
      </p:sp>
      <p:pic>
        <p:nvPicPr>
          <p:cNvPr id="35845" name="Picture 1"/>
          <p:cNvPicPr>
            <a:picLocks noChangeAspect="1" noChangeArrowheads="1"/>
          </p:cNvPicPr>
          <p:nvPr/>
        </p:nvPicPr>
        <p:blipFill>
          <a:blip r:embed="rId3"/>
          <a:srcRect/>
          <a:stretch>
            <a:fillRect/>
          </a:stretch>
        </p:blipFill>
        <p:spPr bwMode="auto">
          <a:xfrm>
            <a:off x="657225" y="2049463"/>
            <a:ext cx="3121025" cy="1844675"/>
          </a:xfrm>
          <a:prstGeom prst="rect">
            <a:avLst/>
          </a:prstGeom>
          <a:noFill/>
          <a:ln w="9525">
            <a:noFill/>
            <a:miter lim="800000"/>
            <a:headEnd/>
            <a:tailEnd/>
          </a:ln>
        </p:spPr>
      </p:pic>
      <p:pic>
        <p:nvPicPr>
          <p:cNvPr id="35846" name="Picture 6"/>
          <p:cNvPicPr>
            <a:picLocks noChangeAspect="1" noChangeArrowheads="1"/>
          </p:cNvPicPr>
          <p:nvPr/>
        </p:nvPicPr>
        <p:blipFill>
          <a:blip r:embed="rId4"/>
          <a:srcRect/>
          <a:stretch>
            <a:fillRect/>
          </a:stretch>
        </p:blipFill>
        <p:spPr bwMode="auto">
          <a:xfrm>
            <a:off x="1601788" y="4106863"/>
            <a:ext cx="898525" cy="371475"/>
          </a:xfrm>
          <a:prstGeom prst="rect">
            <a:avLst/>
          </a:prstGeom>
          <a:noFill/>
          <a:ln w="9525">
            <a:noFill/>
            <a:miter lim="800000"/>
            <a:headEnd/>
            <a:tailEnd/>
          </a:ln>
        </p:spPr>
      </p:pic>
      <p:pic>
        <p:nvPicPr>
          <p:cNvPr id="35847" name="Picture 7"/>
          <p:cNvPicPr>
            <a:picLocks noChangeAspect="1" noChangeArrowheads="1"/>
          </p:cNvPicPr>
          <p:nvPr/>
        </p:nvPicPr>
        <p:blipFill>
          <a:blip r:embed="rId5"/>
          <a:srcRect/>
          <a:stretch>
            <a:fillRect/>
          </a:stretch>
        </p:blipFill>
        <p:spPr bwMode="auto">
          <a:xfrm>
            <a:off x="730250" y="4121150"/>
            <a:ext cx="625475" cy="292100"/>
          </a:xfrm>
          <a:prstGeom prst="rect">
            <a:avLst/>
          </a:prstGeom>
          <a:noFill/>
          <a:ln w="9525">
            <a:noFill/>
            <a:miter lim="800000"/>
            <a:headEnd/>
            <a:tailEnd/>
          </a:ln>
        </p:spPr>
      </p:pic>
      <p:pic>
        <p:nvPicPr>
          <p:cNvPr id="35848" name="Picture 8"/>
          <p:cNvPicPr>
            <a:picLocks noChangeAspect="1" noChangeArrowheads="1"/>
          </p:cNvPicPr>
          <p:nvPr/>
        </p:nvPicPr>
        <p:blipFill>
          <a:blip r:embed="rId6"/>
          <a:srcRect/>
          <a:stretch>
            <a:fillRect/>
          </a:stretch>
        </p:blipFill>
        <p:spPr bwMode="auto">
          <a:xfrm>
            <a:off x="2687638" y="4106863"/>
            <a:ext cx="1243012" cy="306387"/>
          </a:xfrm>
          <a:prstGeom prst="rect">
            <a:avLst/>
          </a:prstGeom>
          <a:noFill/>
          <a:ln w="9525">
            <a:noFill/>
            <a:miter lim="800000"/>
            <a:headEnd/>
            <a:tailEnd/>
          </a:ln>
        </p:spPr>
      </p:pic>
      <p:pic>
        <p:nvPicPr>
          <p:cNvPr id="35849" name="Picture 19"/>
          <p:cNvPicPr>
            <a:picLocks noChangeAspect="1" noChangeArrowheads="1"/>
          </p:cNvPicPr>
          <p:nvPr/>
        </p:nvPicPr>
        <p:blipFill>
          <a:blip r:embed="rId7"/>
          <a:srcRect/>
          <a:stretch>
            <a:fillRect/>
          </a:stretch>
        </p:blipFill>
        <p:spPr bwMode="auto">
          <a:xfrm>
            <a:off x="6097588" y="2049463"/>
            <a:ext cx="1681162" cy="1676400"/>
          </a:xfrm>
          <a:prstGeom prst="rect">
            <a:avLst/>
          </a:prstGeom>
          <a:noFill/>
          <a:ln w="25400">
            <a:noFill/>
            <a:miter lim="800000"/>
            <a:headEnd/>
            <a:tailEnd/>
          </a:ln>
        </p:spPr>
      </p:pic>
      <p:sp>
        <p:nvSpPr>
          <p:cNvPr id="35850" name="Rectangle 3"/>
          <p:cNvSpPr>
            <a:spLocks/>
          </p:cNvSpPr>
          <p:nvPr/>
        </p:nvSpPr>
        <p:spPr bwMode="auto">
          <a:xfrm>
            <a:off x="3422650" y="2481263"/>
            <a:ext cx="2019300" cy="955675"/>
          </a:xfrm>
          <a:prstGeom prst="rect">
            <a:avLst/>
          </a:prstGeom>
          <a:noFill/>
          <a:ln w="9525">
            <a:noFill/>
            <a:miter lim="800000"/>
            <a:headEnd/>
            <a:tailEnd/>
          </a:ln>
        </p:spPr>
        <p:txBody>
          <a:bodyPr wrap="none" lIns="10587" tIns="10587" rIns="10587" bIns="10587">
            <a:prstTxWarp prst="textNoShape">
              <a:avLst/>
            </a:prstTxWarp>
            <a:spAutoFit/>
          </a:bodyPr>
          <a:lstStyle/>
          <a:p>
            <a:pPr>
              <a:lnSpc>
                <a:spcPct val="110000"/>
              </a:lnSpc>
            </a:pPr>
            <a:r>
              <a:rPr lang="en-US" sz="1400">
                <a:solidFill>
                  <a:schemeClr val="tx1"/>
                </a:solidFill>
                <a:ea typeface="Arial" pitchFamily="-105" charset="0"/>
                <a:cs typeface="Arial" pitchFamily="-105" charset="0"/>
              </a:rPr>
              <a:t>Faster Vendor Innovation</a:t>
            </a:r>
            <a:endParaRPr lang="en-US" sz="2400">
              <a:solidFill>
                <a:schemeClr val="tx1"/>
              </a:solidFill>
              <a:ea typeface="Arial" pitchFamily="-105" charset="0"/>
              <a:cs typeface="Arial" pitchFamily="-105" charset="0"/>
            </a:endParaRPr>
          </a:p>
          <a:p>
            <a:pPr>
              <a:lnSpc>
                <a:spcPct val="110000"/>
              </a:lnSpc>
            </a:pPr>
            <a:r>
              <a:rPr lang="en-US" sz="1400">
                <a:solidFill>
                  <a:schemeClr val="tx1"/>
                </a:solidFill>
                <a:ea typeface="Arial" pitchFamily="-105" charset="0"/>
                <a:cs typeface="Arial" pitchFamily="-105" charset="0"/>
              </a:rPr>
              <a:t>Economies of Scale </a:t>
            </a:r>
            <a:endParaRPr lang="en-US" sz="2400">
              <a:solidFill>
                <a:schemeClr val="tx1"/>
              </a:solidFill>
              <a:ea typeface="Arial" pitchFamily="-105" charset="0"/>
              <a:cs typeface="Arial" pitchFamily="-105" charset="0"/>
            </a:endParaRPr>
          </a:p>
          <a:p>
            <a:pPr>
              <a:lnSpc>
                <a:spcPct val="110000"/>
              </a:lnSpc>
            </a:pPr>
            <a:r>
              <a:rPr lang="en-US" sz="1400">
                <a:solidFill>
                  <a:schemeClr val="tx1"/>
                </a:solidFill>
                <a:ea typeface="Arial" pitchFamily="-105" charset="0"/>
                <a:cs typeface="Arial" pitchFamily="-105" charset="0"/>
              </a:rPr>
              <a:t>Scalability</a:t>
            </a:r>
            <a:endParaRPr lang="en-US" sz="2400">
              <a:solidFill>
                <a:schemeClr val="tx1"/>
              </a:solidFill>
              <a:ea typeface="Arial" pitchFamily="-105" charset="0"/>
              <a:cs typeface="Arial" pitchFamily="-105" charset="0"/>
            </a:endParaRPr>
          </a:p>
          <a:p>
            <a:pPr>
              <a:lnSpc>
                <a:spcPct val="110000"/>
              </a:lnSpc>
            </a:pPr>
            <a:r>
              <a:rPr lang="en-US" sz="1400">
                <a:solidFill>
                  <a:schemeClr val="tx1"/>
                </a:solidFill>
                <a:ea typeface="Arial" pitchFamily="-105" charset="0"/>
                <a:cs typeface="Arial" pitchFamily="-105" charset="0"/>
              </a:rPr>
              <a:t>Automatic Upgrades</a:t>
            </a:r>
          </a:p>
        </p:txBody>
      </p:sp>
      <p:pic>
        <p:nvPicPr>
          <p:cNvPr id="35851" name="Picture 44"/>
          <p:cNvPicPr>
            <a:picLocks noChangeAspect="1" noChangeArrowheads="1"/>
          </p:cNvPicPr>
          <p:nvPr/>
        </p:nvPicPr>
        <p:blipFill>
          <a:blip r:embed="rId8"/>
          <a:srcRect/>
          <a:stretch>
            <a:fillRect/>
          </a:stretch>
        </p:blipFill>
        <p:spPr bwMode="auto">
          <a:xfrm>
            <a:off x="7505700" y="5754688"/>
            <a:ext cx="765175" cy="203200"/>
          </a:xfrm>
          <a:prstGeom prst="rect">
            <a:avLst/>
          </a:prstGeom>
          <a:noFill/>
          <a:ln w="12700">
            <a:noFill/>
            <a:miter lim="800000"/>
            <a:headEnd/>
            <a:tailEnd/>
          </a:ln>
        </p:spPr>
      </p:pic>
      <p:pic>
        <p:nvPicPr>
          <p:cNvPr id="35852" name="Picture 16" descr="Picture 1.png"/>
          <p:cNvPicPr>
            <a:picLocks noChangeAspect="1"/>
          </p:cNvPicPr>
          <p:nvPr/>
        </p:nvPicPr>
        <p:blipFill>
          <a:blip r:embed="rId9"/>
          <a:srcRect/>
          <a:stretch>
            <a:fillRect/>
          </a:stretch>
        </p:blipFill>
        <p:spPr bwMode="auto">
          <a:xfrm>
            <a:off x="681038" y="4992688"/>
            <a:ext cx="7994650" cy="71755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266" name="Title 1"/>
          <p:cNvSpPr>
            <a:spLocks noGrp="1"/>
          </p:cNvSpPr>
          <p:nvPr>
            <p:ph type="title" idx="4294967295"/>
          </p:nvPr>
        </p:nvSpPr>
        <p:spPr>
          <a:xfrm>
            <a:off x="292100" y="307735"/>
            <a:ext cx="8623300" cy="792162"/>
          </a:xfrm>
        </p:spPr>
        <p:txBody>
          <a:bodyPr/>
          <a:lstStyle/>
          <a:p>
            <a:r>
              <a:rPr lang="en-US" dirty="0"/>
              <a:t>Multi-Tenancy Makes Cloud Computing Possible</a:t>
            </a:r>
          </a:p>
        </p:txBody>
      </p:sp>
      <p:pic>
        <p:nvPicPr>
          <p:cNvPr id="11267" name="Picture 4" descr="cloud1.jpg"/>
          <p:cNvPicPr>
            <a:picLocks noChangeAspect="1"/>
          </p:cNvPicPr>
          <p:nvPr/>
        </p:nvPicPr>
        <p:blipFill>
          <a:blip r:embed="rId4"/>
          <a:srcRect/>
          <a:stretch>
            <a:fillRect/>
          </a:stretch>
        </p:blipFill>
        <p:spPr bwMode="auto">
          <a:xfrm>
            <a:off x="4876800" y="2633311"/>
            <a:ext cx="4267200" cy="2695575"/>
          </a:xfrm>
          <a:prstGeom prst="rect">
            <a:avLst/>
          </a:prstGeom>
          <a:noFill/>
          <a:ln w="9525">
            <a:noFill/>
            <a:miter lim="800000"/>
            <a:headEnd/>
            <a:tailEnd/>
          </a:ln>
        </p:spPr>
      </p:pic>
      <p:grpSp>
        <p:nvGrpSpPr>
          <p:cNvPr id="2" name="Group 41"/>
          <p:cNvGrpSpPr>
            <a:grpSpLocks/>
          </p:cNvGrpSpPr>
          <p:nvPr/>
        </p:nvGrpSpPr>
        <p:grpSpPr bwMode="auto">
          <a:xfrm>
            <a:off x="666750" y="3395311"/>
            <a:ext cx="1085850" cy="1690688"/>
            <a:chOff x="666979" y="3200400"/>
            <a:chExt cx="1085850" cy="1691236"/>
          </a:xfrm>
        </p:grpSpPr>
        <p:sp>
          <p:nvSpPr>
            <p:cNvPr id="9" name="Rectangle 8"/>
            <p:cNvSpPr>
              <a:spLocks noChangeArrowheads="1"/>
            </p:cNvSpPr>
            <p:nvPr/>
          </p:nvSpPr>
          <p:spPr bwMode="auto">
            <a:xfrm>
              <a:off x="668567" y="4286602"/>
              <a:ext cx="1082675" cy="185798"/>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Server</a:t>
              </a:r>
            </a:p>
          </p:txBody>
        </p:sp>
        <p:sp>
          <p:nvSpPr>
            <p:cNvPr id="10" name="Rectangle 9"/>
            <p:cNvSpPr>
              <a:spLocks noChangeArrowheads="1"/>
            </p:cNvSpPr>
            <p:nvPr/>
          </p:nvSpPr>
          <p:spPr bwMode="auto">
            <a:xfrm>
              <a:off x="668567" y="4078573"/>
              <a:ext cx="1082675" cy="185797"/>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OS</a:t>
              </a:r>
            </a:p>
          </p:txBody>
        </p:sp>
        <p:sp>
          <p:nvSpPr>
            <p:cNvPr id="11" name="Rectangle 10"/>
            <p:cNvSpPr>
              <a:spLocks noChangeArrowheads="1"/>
            </p:cNvSpPr>
            <p:nvPr/>
          </p:nvSpPr>
          <p:spPr bwMode="auto">
            <a:xfrm>
              <a:off x="668567" y="3867366"/>
              <a:ext cx="1082675" cy="187386"/>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Database</a:t>
              </a:r>
            </a:p>
          </p:txBody>
        </p:sp>
        <p:sp>
          <p:nvSpPr>
            <p:cNvPr id="12" name="Rectangle 11"/>
            <p:cNvSpPr>
              <a:spLocks noChangeArrowheads="1"/>
            </p:cNvSpPr>
            <p:nvPr/>
          </p:nvSpPr>
          <p:spPr bwMode="auto">
            <a:xfrm>
              <a:off x="668567" y="3657748"/>
              <a:ext cx="1082675" cy="187386"/>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App Server</a:t>
              </a:r>
            </a:p>
          </p:txBody>
        </p:sp>
        <p:sp>
          <p:nvSpPr>
            <p:cNvPr id="13" name="Rectangle 12"/>
            <p:cNvSpPr>
              <a:spLocks noChangeArrowheads="1"/>
            </p:cNvSpPr>
            <p:nvPr/>
          </p:nvSpPr>
          <p:spPr bwMode="auto">
            <a:xfrm>
              <a:off x="668567" y="4496220"/>
              <a:ext cx="1082675" cy="185798"/>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Storage</a:t>
              </a:r>
            </a:p>
          </p:txBody>
        </p:sp>
        <p:sp>
          <p:nvSpPr>
            <p:cNvPr id="14" name="Rectangle 13"/>
            <p:cNvSpPr>
              <a:spLocks noChangeArrowheads="1"/>
            </p:cNvSpPr>
            <p:nvPr/>
          </p:nvSpPr>
          <p:spPr bwMode="auto">
            <a:xfrm>
              <a:off x="668567" y="4705838"/>
              <a:ext cx="1082675" cy="185798"/>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Network</a:t>
              </a:r>
            </a:p>
          </p:txBody>
        </p:sp>
        <p:sp>
          <p:nvSpPr>
            <p:cNvPr id="31" name="Rounded Rectangle 30"/>
            <p:cNvSpPr/>
            <p:nvPr/>
          </p:nvSpPr>
          <p:spPr bwMode="auto">
            <a:xfrm>
              <a:off x="666979" y="3200400"/>
              <a:ext cx="1085850" cy="376360"/>
            </a:xfrm>
            <a:prstGeom prst="roundRect">
              <a:avLst/>
            </a:prstGeom>
            <a:solidFill>
              <a:srgbClr val="3366FF"/>
            </a:solidFill>
            <a:ln w="9525">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r>
                <a:rPr lang="en-US">
                  <a:solidFill>
                    <a:srgbClr val="FFFFFF"/>
                  </a:solidFill>
                </a:rPr>
                <a:t>App 1</a:t>
              </a:r>
            </a:p>
          </p:txBody>
        </p:sp>
      </p:grpSp>
      <p:grpSp>
        <p:nvGrpSpPr>
          <p:cNvPr id="3" name="Group 58"/>
          <p:cNvGrpSpPr>
            <a:grpSpLocks/>
          </p:cNvGrpSpPr>
          <p:nvPr/>
        </p:nvGrpSpPr>
        <p:grpSpPr bwMode="auto">
          <a:xfrm>
            <a:off x="5676900" y="3090511"/>
            <a:ext cx="2667000" cy="685800"/>
            <a:chOff x="5715000" y="2819400"/>
            <a:chExt cx="2667000" cy="685800"/>
          </a:xfrm>
        </p:grpSpPr>
        <p:sp>
          <p:nvSpPr>
            <p:cNvPr id="35" name="Rounded Rectangle 34"/>
            <p:cNvSpPr/>
            <p:nvPr/>
          </p:nvSpPr>
          <p:spPr>
            <a:xfrm>
              <a:off x="5715000" y="3048000"/>
              <a:ext cx="762000" cy="457200"/>
            </a:xfrm>
            <a:prstGeom prst="roundRect">
              <a:avLst/>
            </a:prstGeom>
            <a:solidFill>
              <a:srgbClr val="3573FD"/>
            </a:solidFill>
            <a:ln w="952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r>
                <a:rPr lang="en-US" sz="1600">
                  <a:solidFill>
                    <a:srgbClr val="FFFFFF"/>
                  </a:solidFill>
                </a:rPr>
                <a:t>App 1</a:t>
              </a:r>
            </a:p>
          </p:txBody>
        </p:sp>
        <p:sp>
          <p:nvSpPr>
            <p:cNvPr id="36" name="Rounded Rectangle 35"/>
            <p:cNvSpPr/>
            <p:nvPr/>
          </p:nvSpPr>
          <p:spPr>
            <a:xfrm>
              <a:off x="6667500" y="2819400"/>
              <a:ext cx="762000" cy="457200"/>
            </a:xfrm>
            <a:prstGeom prst="roundRect">
              <a:avLst/>
            </a:prstGeom>
            <a:solidFill>
              <a:srgbClr val="3573FD"/>
            </a:solidFill>
            <a:ln w="952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r>
                <a:rPr lang="en-US" sz="1600">
                  <a:solidFill>
                    <a:srgbClr val="FFFFFF"/>
                  </a:solidFill>
                </a:rPr>
                <a:t>App 2</a:t>
              </a:r>
            </a:p>
          </p:txBody>
        </p:sp>
        <p:sp>
          <p:nvSpPr>
            <p:cNvPr id="37" name="Rounded Rectangle 36"/>
            <p:cNvSpPr/>
            <p:nvPr/>
          </p:nvSpPr>
          <p:spPr>
            <a:xfrm>
              <a:off x="7620000" y="3048000"/>
              <a:ext cx="762000" cy="457200"/>
            </a:xfrm>
            <a:prstGeom prst="roundRect">
              <a:avLst/>
            </a:prstGeom>
            <a:solidFill>
              <a:srgbClr val="3573FD"/>
            </a:solidFill>
            <a:ln w="952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r>
                <a:rPr lang="en-US" sz="1600">
                  <a:solidFill>
                    <a:srgbClr val="FFFFFF"/>
                  </a:solidFill>
                </a:rPr>
                <a:t>App 3</a:t>
              </a:r>
            </a:p>
          </p:txBody>
        </p:sp>
      </p:grpSp>
      <p:sp>
        <p:nvSpPr>
          <p:cNvPr id="11270" name="Rectangle 38"/>
          <p:cNvSpPr>
            <a:spLocks noChangeArrowheads="1"/>
          </p:cNvSpPr>
          <p:nvPr/>
        </p:nvSpPr>
        <p:spPr bwMode="auto">
          <a:xfrm>
            <a:off x="511175" y="5681311"/>
            <a:ext cx="3832225" cy="369888"/>
          </a:xfrm>
          <a:prstGeom prst="rect">
            <a:avLst/>
          </a:prstGeom>
          <a:noFill/>
          <a:ln w="9525">
            <a:noFill/>
            <a:miter lim="800000"/>
            <a:headEnd/>
            <a:tailEnd/>
          </a:ln>
        </p:spPr>
        <p:txBody>
          <a:bodyPr wrap="none">
            <a:prstTxWarp prst="textNoShape">
              <a:avLst/>
            </a:prstTxWarp>
            <a:spAutoFit/>
          </a:bodyPr>
          <a:lstStyle/>
          <a:p>
            <a:r>
              <a:rPr lang="en-US" b="1"/>
              <a:t>Buy, Install, Build, Tune, Upgrade</a:t>
            </a:r>
          </a:p>
        </p:txBody>
      </p:sp>
      <p:sp>
        <p:nvSpPr>
          <p:cNvPr id="11271" name="Rectangle 7"/>
          <p:cNvSpPr>
            <a:spLocks/>
          </p:cNvSpPr>
          <p:nvPr/>
        </p:nvSpPr>
        <p:spPr bwMode="auto">
          <a:xfrm>
            <a:off x="495300" y="956911"/>
            <a:ext cx="3886200" cy="1295400"/>
          </a:xfrm>
          <a:prstGeom prst="rect">
            <a:avLst/>
          </a:prstGeom>
          <a:noFill/>
          <a:ln w="9525">
            <a:noFill/>
            <a:miter lim="800000"/>
            <a:headEnd/>
            <a:tailEnd/>
          </a:ln>
        </p:spPr>
        <p:txBody>
          <a:bodyPr lIns="10587" tIns="10587" rIns="10587" bIns="10587" anchor="ctr">
            <a:prstTxWarp prst="textNoShape">
              <a:avLst/>
            </a:prstTxWarp>
          </a:bodyPr>
          <a:lstStyle/>
          <a:p>
            <a:pPr algn="ctr">
              <a:spcBef>
                <a:spcPts val="213"/>
              </a:spcBef>
            </a:pPr>
            <a:r>
              <a:rPr lang="en-US" sz="2000" b="1" dirty="0">
                <a:solidFill>
                  <a:srgbClr val="404040"/>
                </a:solidFill>
                <a:ea typeface="Arial" pitchFamily="-111" charset="0"/>
                <a:cs typeface="Arial" pitchFamily="-111" charset="0"/>
              </a:rPr>
              <a:t>Single-Tenant </a:t>
            </a:r>
          </a:p>
          <a:p>
            <a:pPr algn="ctr">
              <a:spcBef>
                <a:spcPts val="213"/>
              </a:spcBef>
            </a:pPr>
            <a:r>
              <a:rPr lang="en-US" sz="2000" dirty="0">
                <a:solidFill>
                  <a:srgbClr val="404040"/>
                </a:solidFill>
                <a:ea typeface="Arial" pitchFamily="-111" charset="0"/>
                <a:cs typeface="Arial" pitchFamily="-111" charset="0"/>
              </a:rPr>
              <a:t>(On-Premise or Hosted)</a:t>
            </a:r>
          </a:p>
        </p:txBody>
      </p:sp>
      <p:pic>
        <p:nvPicPr>
          <p:cNvPr id="11272" name="Picture 1"/>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6019800" y="4081111"/>
            <a:ext cx="1981200" cy="1171575"/>
          </a:xfrm>
          <a:prstGeom prst="rect">
            <a:avLst/>
          </a:prstGeom>
          <a:noFill/>
          <a:ln w="9525">
            <a:noFill/>
            <a:miter lim="800000"/>
            <a:headEnd/>
            <a:tailEnd/>
          </a:ln>
        </p:spPr>
      </p:pic>
      <p:sp>
        <p:nvSpPr>
          <p:cNvPr id="11273" name="Rectangle 7"/>
          <p:cNvSpPr>
            <a:spLocks/>
          </p:cNvSpPr>
          <p:nvPr/>
        </p:nvSpPr>
        <p:spPr bwMode="auto">
          <a:xfrm>
            <a:off x="5257800" y="956911"/>
            <a:ext cx="3505200" cy="1284288"/>
          </a:xfrm>
          <a:prstGeom prst="rect">
            <a:avLst/>
          </a:prstGeom>
          <a:noFill/>
          <a:ln w="9525">
            <a:noFill/>
            <a:miter lim="800000"/>
            <a:headEnd/>
            <a:tailEnd/>
          </a:ln>
        </p:spPr>
        <p:txBody>
          <a:bodyPr lIns="10587" tIns="10587" rIns="10587" bIns="10587" anchor="ctr">
            <a:prstTxWarp prst="textNoShape">
              <a:avLst/>
            </a:prstTxWarp>
          </a:bodyPr>
          <a:lstStyle/>
          <a:p>
            <a:pPr algn="ctr">
              <a:spcBef>
                <a:spcPts val="213"/>
              </a:spcBef>
            </a:pPr>
            <a:r>
              <a:rPr lang="en-US" sz="2000" b="1">
                <a:solidFill>
                  <a:srgbClr val="FF0000"/>
                </a:solidFill>
                <a:ea typeface="Arial" pitchFamily="-111" charset="0"/>
                <a:cs typeface="Arial" pitchFamily="-111" charset="0"/>
              </a:rPr>
              <a:t>Multi-Tenant</a:t>
            </a:r>
          </a:p>
        </p:txBody>
      </p:sp>
      <p:sp>
        <p:nvSpPr>
          <p:cNvPr id="11274" name="Rectangle 38"/>
          <p:cNvSpPr>
            <a:spLocks noChangeArrowheads="1"/>
          </p:cNvSpPr>
          <p:nvPr/>
        </p:nvSpPr>
        <p:spPr bwMode="auto">
          <a:xfrm>
            <a:off x="5137497" y="5681311"/>
            <a:ext cx="3429000" cy="369888"/>
          </a:xfrm>
          <a:prstGeom prst="rect">
            <a:avLst/>
          </a:prstGeom>
          <a:noFill/>
          <a:ln w="9525">
            <a:noFill/>
            <a:miter lim="800000"/>
            <a:headEnd/>
            <a:tailEnd/>
          </a:ln>
        </p:spPr>
        <p:txBody>
          <a:bodyPr wrap="none">
            <a:prstTxWarp prst="textNoShape">
              <a:avLst/>
            </a:prstTxWarp>
            <a:spAutoFit/>
          </a:bodyPr>
          <a:lstStyle/>
          <a:p>
            <a:r>
              <a:rPr lang="en-US" b="1" dirty="0">
                <a:solidFill>
                  <a:srgbClr val="FF0000"/>
                </a:solidFill>
              </a:rPr>
              <a:t>Innovation. Not Infrastructure</a:t>
            </a:r>
          </a:p>
        </p:txBody>
      </p:sp>
      <p:grpSp>
        <p:nvGrpSpPr>
          <p:cNvPr id="4" name="Group 42"/>
          <p:cNvGrpSpPr>
            <a:grpSpLocks/>
          </p:cNvGrpSpPr>
          <p:nvPr/>
        </p:nvGrpSpPr>
        <p:grpSpPr bwMode="auto">
          <a:xfrm>
            <a:off x="1884363" y="3166711"/>
            <a:ext cx="1085850" cy="1690688"/>
            <a:chOff x="666979" y="3200400"/>
            <a:chExt cx="1085850" cy="1691236"/>
          </a:xfrm>
        </p:grpSpPr>
        <p:sp>
          <p:nvSpPr>
            <p:cNvPr id="44" name="Rectangle 43"/>
            <p:cNvSpPr>
              <a:spLocks noChangeArrowheads="1"/>
            </p:cNvSpPr>
            <p:nvPr/>
          </p:nvSpPr>
          <p:spPr bwMode="auto">
            <a:xfrm>
              <a:off x="668566" y="4286602"/>
              <a:ext cx="1082675" cy="185798"/>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Server</a:t>
              </a:r>
            </a:p>
          </p:txBody>
        </p:sp>
        <p:sp>
          <p:nvSpPr>
            <p:cNvPr id="45" name="Rectangle 44"/>
            <p:cNvSpPr>
              <a:spLocks noChangeArrowheads="1"/>
            </p:cNvSpPr>
            <p:nvPr/>
          </p:nvSpPr>
          <p:spPr bwMode="auto">
            <a:xfrm>
              <a:off x="668566" y="4078573"/>
              <a:ext cx="1082675" cy="185797"/>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OS</a:t>
              </a:r>
            </a:p>
          </p:txBody>
        </p:sp>
        <p:sp>
          <p:nvSpPr>
            <p:cNvPr id="46" name="Rectangle 45"/>
            <p:cNvSpPr>
              <a:spLocks noChangeArrowheads="1"/>
            </p:cNvSpPr>
            <p:nvPr/>
          </p:nvSpPr>
          <p:spPr bwMode="auto">
            <a:xfrm>
              <a:off x="668566" y="3867366"/>
              <a:ext cx="1082675" cy="187386"/>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Database</a:t>
              </a:r>
            </a:p>
          </p:txBody>
        </p:sp>
        <p:sp>
          <p:nvSpPr>
            <p:cNvPr id="47" name="Rectangle 46"/>
            <p:cNvSpPr>
              <a:spLocks noChangeArrowheads="1"/>
            </p:cNvSpPr>
            <p:nvPr/>
          </p:nvSpPr>
          <p:spPr bwMode="auto">
            <a:xfrm>
              <a:off x="668566" y="3657748"/>
              <a:ext cx="1082675" cy="187386"/>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App Server</a:t>
              </a:r>
            </a:p>
          </p:txBody>
        </p:sp>
        <p:sp>
          <p:nvSpPr>
            <p:cNvPr id="48" name="Rectangle 47"/>
            <p:cNvSpPr>
              <a:spLocks noChangeArrowheads="1"/>
            </p:cNvSpPr>
            <p:nvPr/>
          </p:nvSpPr>
          <p:spPr bwMode="auto">
            <a:xfrm>
              <a:off x="668566" y="4496220"/>
              <a:ext cx="1082675" cy="185798"/>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Storage</a:t>
              </a:r>
            </a:p>
          </p:txBody>
        </p:sp>
        <p:sp>
          <p:nvSpPr>
            <p:cNvPr id="49" name="Rectangle 48"/>
            <p:cNvSpPr>
              <a:spLocks noChangeArrowheads="1"/>
            </p:cNvSpPr>
            <p:nvPr/>
          </p:nvSpPr>
          <p:spPr bwMode="auto">
            <a:xfrm>
              <a:off x="668566" y="4705838"/>
              <a:ext cx="1082675" cy="185798"/>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Network</a:t>
              </a:r>
            </a:p>
          </p:txBody>
        </p:sp>
        <p:sp>
          <p:nvSpPr>
            <p:cNvPr id="50" name="Rounded Rectangle 49"/>
            <p:cNvSpPr/>
            <p:nvPr/>
          </p:nvSpPr>
          <p:spPr bwMode="auto">
            <a:xfrm>
              <a:off x="666979" y="3200400"/>
              <a:ext cx="1085850" cy="376360"/>
            </a:xfrm>
            <a:prstGeom prst="roundRect">
              <a:avLst/>
            </a:prstGeom>
            <a:solidFill>
              <a:srgbClr val="3366FF"/>
            </a:solidFill>
            <a:ln w="9525">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r>
                <a:rPr lang="en-US">
                  <a:solidFill>
                    <a:srgbClr val="FFFFFF"/>
                  </a:solidFill>
                </a:rPr>
                <a:t>App 2</a:t>
              </a:r>
            </a:p>
          </p:txBody>
        </p:sp>
      </p:grpSp>
      <p:grpSp>
        <p:nvGrpSpPr>
          <p:cNvPr id="5" name="Group 50"/>
          <p:cNvGrpSpPr>
            <a:grpSpLocks/>
          </p:cNvGrpSpPr>
          <p:nvPr/>
        </p:nvGrpSpPr>
        <p:grpSpPr bwMode="auto">
          <a:xfrm>
            <a:off x="3105150" y="3395311"/>
            <a:ext cx="1085850" cy="1690688"/>
            <a:chOff x="666979" y="3200400"/>
            <a:chExt cx="1085850" cy="1691236"/>
          </a:xfrm>
        </p:grpSpPr>
        <p:sp>
          <p:nvSpPr>
            <p:cNvPr id="52" name="Rectangle 51"/>
            <p:cNvSpPr>
              <a:spLocks noChangeArrowheads="1"/>
            </p:cNvSpPr>
            <p:nvPr/>
          </p:nvSpPr>
          <p:spPr bwMode="auto">
            <a:xfrm>
              <a:off x="668567" y="4286602"/>
              <a:ext cx="1082675" cy="185798"/>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Server</a:t>
              </a:r>
            </a:p>
          </p:txBody>
        </p:sp>
        <p:sp>
          <p:nvSpPr>
            <p:cNvPr id="53" name="Rectangle 52"/>
            <p:cNvSpPr>
              <a:spLocks noChangeArrowheads="1"/>
            </p:cNvSpPr>
            <p:nvPr/>
          </p:nvSpPr>
          <p:spPr bwMode="auto">
            <a:xfrm>
              <a:off x="668567" y="4078573"/>
              <a:ext cx="1082675" cy="185797"/>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OS</a:t>
              </a:r>
            </a:p>
          </p:txBody>
        </p:sp>
        <p:sp>
          <p:nvSpPr>
            <p:cNvPr id="54" name="Rectangle 53"/>
            <p:cNvSpPr>
              <a:spLocks noChangeArrowheads="1"/>
            </p:cNvSpPr>
            <p:nvPr/>
          </p:nvSpPr>
          <p:spPr bwMode="auto">
            <a:xfrm>
              <a:off x="668567" y="3867366"/>
              <a:ext cx="1082675" cy="187386"/>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Database</a:t>
              </a:r>
            </a:p>
          </p:txBody>
        </p:sp>
        <p:sp>
          <p:nvSpPr>
            <p:cNvPr id="55" name="Rectangle 54"/>
            <p:cNvSpPr>
              <a:spLocks noChangeArrowheads="1"/>
            </p:cNvSpPr>
            <p:nvPr/>
          </p:nvSpPr>
          <p:spPr bwMode="auto">
            <a:xfrm>
              <a:off x="668567" y="3657748"/>
              <a:ext cx="1082675" cy="187386"/>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App Server</a:t>
              </a:r>
            </a:p>
          </p:txBody>
        </p:sp>
        <p:sp>
          <p:nvSpPr>
            <p:cNvPr id="56" name="Rectangle 55"/>
            <p:cNvSpPr>
              <a:spLocks noChangeArrowheads="1"/>
            </p:cNvSpPr>
            <p:nvPr/>
          </p:nvSpPr>
          <p:spPr bwMode="auto">
            <a:xfrm>
              <a:off x="668567" y="4496220"/>
              <a:ext cx="1082675" cy="185798"/>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Storage</a:t>
              </a:r>
            </a:p>
          </p:txBody>
        </p:sp>
        <p:sp>
          <p:nvSpPr>
            <p:cNvPr id="57" name="Rectangle 56"/>
            <p:cNvSpPr>
              <a:spLocks noChangeArrowheads="1"/>
            </p:cNvSpPr>
            <p:nvPr/>
          </p:nvSpPr>
          <p:spPr bwMode="auto">
            <a:xfrm>
              <a:off x="668567" y="4705838"/>
              <a:ext cx="1082675" cy="185798"/>
            </a:xfrm>
            <a:prstGeom prst="rect">
              <a:avLst/>
            </a:prstGeom>
            <a:solidFill>
              <a:srgbClr val="3366FF"/>
            </a:solidFill>
            <a:ln w="9525">
              <a:solidFill>
                <a:schemeClr val="tx1">
                  <a:lumMod val="50000"/>
                  <a:lumOff val="50000"/>
                </a:schemeClr>
              </a:solidFill>
              <a:miter lim="800000"/>
              <a:headEnd/>
              <a:tailEnd/>
            </a:ln>
            <a:effectLst/>
          </p:spPr>
          <p:txBody>
            <a:bodyPr anchor="ctr">
              <a:prstTxWarp prst="textNoShape">
                <a:avLst/>
              </a:prstTxWarp>
            </a:bodyPr>
            <a:lstStyle/>
            <a:p>
              <a:pPr algn="ctr"/>
              <a:r>
                <a:rPr lang="en-US" sz="1100">
                  <a:solidFill>
                    <a:schemeClr val="bg1"/>
                  </a:solidFill>
                </a:rPr>
                <a:t>Network</a:t>
              </a:r>
            </a:p>
          </p:txBody>
        </p:sp>
        <p:sp>
          <p:nvSpPr>
            <p:cNvPr id="58" name="Rounded Rectangle 57"/>
            <p:cNvSpPr/>
            <p:nvPr/>
          </p:nvSpPr>
          <p:spPr bwMode="auto">
            <a:xfrm>
              <a:off x="666979" y="3200400"/>
              <a:ext cx="1085850" cy="376360"/>
            </a:xfrm>
            <a:prstGeom prst="roundRect">
              <a:avLst/>
            </a:prstGeom>
            <a:solidFill>
              <a:srgbClr val="3366FF"/>
            </a:solidFill>
            <a:ln w="9525">
              <a:solidFill>
                <a:schemeClr val="tx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r>
                <a:rPr lang="en-US">
                  <a:solidFill>
                    <a:srgbClr val="FFFFFF"/>
                  </a:solidFill>
                </a:rPr>
                <a:t>App 3</a:t>
              </a:r>
            </a:p>
          </p:txBody>
        </p:sp>
      </p:grpSp>
      <p:sp>
        <p:nvSpPr>
          <p:cNvPr id="11277" name="Rectangle 37"/>
          <p:cNvSpPr>
            <a:spLocks noChangeArrowheads="1"/>
          </p:cNvSpPr>
          <p:nvPr/>
        </p:nvSpPr>
        <p:spPr bwMode="auto">
          <a:xfrm>
            <a:off x="152400" y="2252311"/>
            <a:ext cx="4572000" cy="671513"/>
          </a:xfrm>
          <a:prstGeom prst="rect">
            <a:avLst/>
          </a:prstGeom>
          <a:noFill/>
          <a:ln w="9525">
            <a:noFill/>
            <a:miter lim="800000"/>
            <a:headEnd/>
            <a:tailEnd/>
          </a:ln>
        </p:spPr>
        <p:txBody>
          <a:bodyPr>
            <a:prstTxWarp prst="textNoShape">
              <a:avLst/>
            </a:prstTxWarp>
            <a:spAutoFit/>
          </a:bodyPr>
          <a:lstStyle/>
          <a:p>
            <a:pPr algn="ctr">
              <a:spcBef>
                <a:spcPts val="213"/>
              </a:spcBef>
            </a:pPr>
            <a:r>
              <a:rPr lang="en-US">
                <a:solidFill>
                  <a:srgbClr val="404040"/>
                </a:solidFill>
                <a:ea typeface="Arial" pitchFamily="-111" charset="0"/>
                <a:cs typeface="Arial" pitchFamily="-111" charset="0"/>
              </a:rPr>
              <a:t>One Company</a:t>
            </a:r>
          </a:p>
          <a:p>
            <a:pPr algn="ctr">
              <a:spcBef>
                <a:spcPts val="213"/>
              </a:spcBef>
            </a:pPr>
            <a:r>
              <a:rPr lang="en-US">
                <a:solidFill>
                  <a:srgbClr val="404040"/>
                </a:solidFill>
                <a:ea typeface="Arial" pitchFamily="-111" charset="0"/>
                <a:cs typeface="Arial" pitchFamily="-111" charset="0"/>
              </a:rPr>
              <a:t>Many App Stacks</a:t>
            </a:r>
          </a:p>
        </p:txBody>
      </p:sp>
      <p:sp>
        <p:nvSpPr>
          <p:cNvPr id="11278" name="Rectangle 38"/>
          <p:cNvSpPr>
            <a:spLocks noChangeArrowheads="1"/>
          </p:cNvSpPr>
          <p:nvPr/>
        </p:nvSpPr>
        <p:spPr bwMode="auto">
          <a:xfrm>
            <a:off x="5105400" y="2252311"/>
            <a:ext cx="3810000" cy="671513"/>
          </a:xfrm>
          <a:prstGeom prst="rect">
            <a:avLst/>
          </a:prstGeom>
          <a:noFill/>
          <a:ln w="9525">
            <a:noFill/>
            <a:miter lim="800000"/>
            <a:headEnd/>
            <a:tailEnd/>
          </a:ln>
        </p:spPr>
        <p:txBody>
          <a:bodyPr>
            <a:prstTxWarp prst="textNoShape">
              <a:avLst/>
            </a:prstTxWarp>
            <a:spAutoFit/>
          </a:bodyPr>
          <a:lstStyle/>
          <a:p>
            <a:pPr algn="ctr">
              <a:spcBef>
                <a:spcPts val="213"/>
              </a:spcBef>
            </a:pPr>
            <a:r>
              <a:rPr lang="en-US">
                <a:solidFill>
                  <a:srgbClr val="FF0000"/>
                </a:solidFill>
                <a:ea typeface="Arial" pitchFamily="-111" charset="0"/>
                <a:cs typeface="Arial" pitchFamily="-111" charset="0"/>
              </a:rPr>
              <a:t>Many Companies</a:t>
            </a:r>
          </a:p>
          <a:p>
            <a:pPr algn="ctr">
              <a:spcBef>
                <a:spcPts val="213"/>
              </a:spcBef>
            </a:pPr>
            <a:r>
              <a:rPr lang="en-US">
                <a:solidFill>
                  <a:srgbClr val="FF0000"/>
                </a:solidFill>
                <a:ea typeface="Arial" pitchFamily="-111" charset="0"/>
                <a:cs typeface="Arial" pitchFamily="-111" charset="0"/>
              </a:rPr>
              <a:t>One Shared Stack</a:t>
            </a:r>
          </a:p>
        </p:txBody>
      </p:sp>
    </p:spTree>
    <p:custDataLst>
      <p:tags r:id="rId1"/>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err="1" smtClean="0"/>
              <a:t>Force.com</a:t>
            </a:r>
            <a:r>
              <a:rPr lang="en-US" dirty="0" smtClean="0"/>
              <a:t> Cloud Computing for the Enterprise</a:t>
            </a:r>
            <a:endParaRPr lang="en-US" dirty="0"/>
          </a:p>
        </p:txBody>
      </p:sp>
      <p:sp>
        <p:nvSpPr>
          <p:cNvPr id="5" name="TextBox 4"/>
          <p:cNvSpPr txBox="1">
            <a:spLocks noChangeArrowheads="1"/>
          </p:cNvSpPr>
          <p:nvPr/>
        </p:nvSpPr>
        <p:spPr bwMode="auto">
          <a:xfrm>
            <a:off x="685800" y="1281427"/>
            <a:ext cx="2438400" cy="984250"/>
          </a:xfrm>
          <a:prstGeom prst="rect">
            <a:avLst/>
          </a:prstGeom>
          <a:noFill/>
          <a:ln w="9525">
            <a:noFill/>
            <a:miter lim="800000"/>
            <a:headEnd/>
            <a:tailEnd/>
          </a:ln>
        </p:spPr>
        <p:txBody>
          <a:bodyPr>
            <a:prstTxWarp prst="textNoShape">
              <a:avLst/>
            </a:prstTxWarp>
            <a:spAutoFit/>
          </a:bodyPr>
          <a:lstStyle/>
          <a:p>
            <a:pPr algn="ctr">
              <a:spcAft>
                <a:spcPct val="25000"/>
              </a:spcAft>
            </a:pPr>
            <a:r>
              <a:rPr lang="en-US" b="1">
                <a:solidFill>
                  <a:srgbClr val="00006C"/>
                </a:solidFill>
              </a:rPr>
              <a:t>Salesforce Apps </a:t>
            </a:r>
          </a:p>
          <a:p>
            <a:pPr algn="ctr">
              <a:spcAft>
                <a:spcPct val="25000"/>
              </a:spcAft>
            </a:pPr>
            <a:r>
              <a:rPr lang="en-US">
                <a:solidFill>
                  <a:srgbClr val="404040"/>
                </a:solidFill>
              </a:rPr>
              <a:t>Customize, integrate and manage</a:t>
            </a:r>
          </a:p>
        </p:txBody>
      </p:sp>
      <p:sp>
        <p:nvSpPr>
          <p:cNvPr id="6" name="AutoShape 4"/>
          <p:cNvSpPr>
            <a:spLocks noChangeArrowheads="1"/>
          </p:cNvSpPr>
          <p:nvPr/>
        </p:nvSpPr>
        <p:spPr bwMode="auto">
          <a:xfrm>
            <a:off x="2354263" y="3733800"/>
            <a:ext cx="4198937" cy="914401"/>
          </a:xfrm>
          <a:prstGeom prst="roundRect">
            <a:avLst>
              <a:gd name="adj" fmla="val 9292"/>
            </a:avLst>
          </a:prstGeom>
          <a:solidFill>
            <a:schemeClr val="bg1">
              <a:lumMod val="95000"/>
            </a:schemeClr>
          </a:solidFill>
          <a:ln w="12700">
            <a:noFill/>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prstTxWarp prst="textNoShape">
              <a:avLst/>
            </a:prstTxWarp>
          </a:bodyPr>
          <a:lstStyle/>
          <a:p>
            <a:pPr algn="ctr" eaLnBrk="0" hangingPunct="0"/>
            <a:endParaRPr lang="en-US" sz="1500" b="1">
              <a:ea typeface="ＭＳ Ｐゴシック" pitchFamily="-111" charset="-128"/>
              <a:cs typeface="ＭＳ Ｐゴシック" pitchFamily="-111" charset="-128"/>
            </a:endParaRPr>
          </a:p>
        </p:txBody>
      </p:sp>
      <p:sp>
        <p:nvSpPr>
          <p:cNvPr id="7" name="AutoShape 4"/>
          <p:cNvSpPr>
            <a:spLocks noChangeArrowheads="1"/>
          </p:cNvSpPr>
          <p:nvPr/>
        </p:nvSpPr>
        <p:spPr bwMode="auto">
          <a:xfrm>
            <a:off x="2354264" y="2971800"/>
            <a:ext cx="1295400" cy="609601"/>
          </a:xfrm>
          <a:prstGeom prst="roundRect">
            <a:avLst>
              <a:gd name="adj" fmla="val 16667"/>
            </a:avLst>
          </a:prstGeom>
          <a:solidFill>
            <a:srgbClr val="0033CC"/>
          </a:solidFill>
          <a:ln w="12700">
            <a:noFill/>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chor="ctr">
            <a:prstTxWarp prst="textNoShape">
              <a:avLst/>
            </a:prstTxWarp>
          </a:bodyPr>
          <a:lstStyle/>
          <a:p>
            <a:pPr algn="ctr" eaLnBrk="0" hangingPunct="0"/>
            <a:r>
              <a:rPr lang="en-US" sz="1600" b="1">
                <a:solidFill>
                  <a:schemeClr val="bg1"/>
                </a:solidFill>
                <a:ea typeface="ＭＳ Ｐゴシック" pitchFamily="-111" charset="-128"/>
                <a:cs typeface="ＭＳ Ｐゴシック" pitchFamily="-111" charset="-128"/>
              </a:rPr>
              <a:t>Salesforce Apps</a:t>
            </a:r>
          </a:p>
        </p:txBody>
      </p:sp>
      <p:sp>
        <p:nvSpPr>
          <p:cNvPr id="8" name="AutoShape 4"/>
          <p:cNvSpPr>
            <a:spLocks noChangeArrowheads="1"/>
          </p:cNvSpPr>
          <p:nvPr/>
        </p:nvSpPr>
        <p:spPr bwMode="auto">
          <a:xfrm>
            <a:off x="3802064" y="2971800"/>
            <a:ext cx="1295400" cy="609601"/>
          </a:xfrm>
          <a:prstGeom prst="roundRect">
            <a:avLst>
              <a:gd name="adj" fmla="val 16667"/>
            </a:avLst>
          </a:prstGeom>
          <a:solidFill>
            <a:srgbClr val="0033CC"/>
          </a:solidFill>
          <a:ln w="12700">
            <a:noFill/>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chor="ctr">
            <a:prstTxWarp prst="textNoShape">
              <a:avLst/>
            </a:prstTxWarp>
          </a:bodyPr>
          <a:lstStyle/>
          <a:p>
            <a:pPr algn="ctr" eaLnBrk="0" hangingPunct="0"/>
            <a:r>
              <a:rPr lang="en-US" sz="1600" b="1">
                <a:solidFill>
                  <a:schemeClr val="bg1"/>
                </a:solidFill>
                <a:ea typeface="ＭＳ Ｐゴシック" pitchFamily="-111" charset="-128"/>
                <a:cs typeface="ＭＳ Ｐゴシック" pitchFamily="-111" charset="-128"/>
              </a:rPr>
              <a:t>ISV</a:t>
            </a:r>
          </a:p>
          <a:p>
            <a:pPr algn="ctr" eaLnBrk="0" hangingPunct="0"/>
            <a:r>
              <a:rPr lang="en-US" sz="1600" b="1">
                <a:solidFill>
                  <a:schemeClr val="bg1"/>
                </a:solidFill>
                <a:ea typeface="ＭＳ Ｐゴシック" pitchFamily="-111" charset="-128"/>
                <a:cs typeface="ＭＳ Ｐゴシック" pitchFamily="-111" charset="-128"/>
              </a:rPr>
              <a:t>Apps</a:t>
            </a:r>
          </a:p>
        </p:txBody>
      </p:sp>
      <p:sp>
        <p:nvSpPr>
          <p:cNvPr id="9" name="AutoShape 4"/>
          <p:cNvSpPr>
            <a:spLocks noChangeArrowheads="1"/>
          </p:cNvSpPr>
          <p:nvPr/>
        </p:nvSpPr>
        <p:spPr bwMode="auto">
          <a:xfrm>
            <a:off x="5249864" y="2971800"/>
            <a:ext cx="1295400" cy="609601"/>
          </a:xfrm>
          <a:prstGeom prst="roundRect">
            <a:avLst>
              <a:gd name="adj" fmla="val 16667"/>
            </a:avLst>
          </a:prstGeom>
          <a:solidFill>
            <a:srgbClr val="0033CC"/>
          </a:solidFill>
          <a:ln w="12700">
            <a:noFill/>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chor="ctr">
            <a:prstTxWarp prst="textNoShape">
              <a:avLst/>
            </a:prstTxWarp>
          </a:bodyPr>
          <a:lstStyle/>
          <a:p>
            <a:pPr algn="ctr" eaLnBrk="0" hangingPunct="0"/>
            <a:r>
              <a:rPr lang="en-US" sz="1600" b="1">
                <a:solidFill>
                  <a:schemeClr val="bg1"/>
                </a:solidFill>
                <a:ea typeface="ＭＳ Ｐゴシック" pitchFamily="-111" charset="-128"/>
                <a:cs typeface="ＭＳ Ｐゴシック" pitchFamily="-111" charset="-128"/>
              </a:rPr>
              <a:t>Custom </a:t>
            </a:r>
          </a:p>
          <a:p>
            <a:pPr algn="ctr" eaLnBrk="0" hangingPunct="0"/>
            <a:r>
              <a:rPr lang="en-US" sz="1600" b="1">
                <a:solidFill>
                  <a:schemeClr val="bg1"/>
                </a:solidFill>
                <a:ea typeface="ＭＳ Ｐゴシック" pitchFamily="-111" charset="-128"/>
                <a:cs typeface="ＭＳ Ｐゴシック" pitchFamily="-111" charset="-128"/>
              </a:rPr>
              <a:t>Apps</a:t>
            </a:r>
          </a:p>
        </p:txBody>
      </p:sp>
      <p:pic>
        <p:nvPicPr>
          <p:cNvPr id="10" name="Picture 13" descr="force_serv_rgb.png"/>
          <p:cNvPicPr>
            <a:picLocks noChangeAspect="1"/>
          </p:cNvPicPr>
          <p:nvPr/>
        </p:nvPicPr>
        <p:blipFill>
          <a:blip r:embed="rId3"/>
          <a:srcRect/>
          <a:stretch>
            <a:fillRect/>
          </a:stretch>
        </p:blipFill>
        <p:spPr bwMode="auto">
          <a:xfrm>
            <a:off x="3040063" y="3841750"/>
            <a:ext cx="3055937" cy="685800"/>
          </a:xfrm>
          <a:prstGeom prst="rect">
            <a:avLst/>
          </a:prstGeom>
          <a:noFill/>
          <a:ln w="9525">
            <a:noFill/>
            <a:miter lim="800000"/>
            <a:headEnd/>
            <a:tailEnd/>
          </a:ln>
        </p:spPr>
      </p:pic>
      <p:sp>
        <p:nvSpPr>
          <p:cNvPr id="11" name="Rectangle 17"/>
          <p:cNvSpPr>
            <a:spLocks noChangeArrowheads="1"/>
          </p:cNvSpPr>
          <p:nvPr/>
        </p:nvSpPr>
        <p:spPr bwMode="auto">
          <a:xfrm>
            <a:off x="5867400" y="1281427"/>
            <a:ext cx="2819400" cy="992188"/>
          </a:xfrm>
          <a:prstGeom prst="rect">
            <a:avLst/>
          </a:prstGeom>
          <a:noFill/>
          <a:ln w="9525">
            <a:noFill/>
            <a:miter lim="800000"/>
            <a:headEnd/>
            <a:tailEnd/>
          </a:ln>
        </p:spPr>
        <p:txBody>
          <a:bodyPr>
            <a:prstTxWarp prst="textNoShape">
              <a:avLst/>
            </a:prstTxWarp>
            <a:spAutoFit/>
          </a:bodyPr>
          <a:lstStyle/>
          <a:p>
            <a:pPr algn="ctr">
              <a:spcAft>
                <a:spcPct val="25000"/>
              </a:spcAft>
            </a:pPr>
            <a:r>
              <a:rPr lang="en-US" b="1">
                <a:solidFill>
                  <a:srgbClr val="00006C"/>
                </a:solidFill>
              </a:rPr>
              <a:t>69,000 Custom Apps</a:t>
            </a:r>
          </a:p>
          <a:p>
            <a:pPr algn="ctr">
              <a:spcAft>
                <a:spcPct val="25000"/>
              </a:spcAft>
            </a:pPr>
            <a:r>
              <a:rPr lang="en-US">
                <a:solidFill>
                  <a:srgbClr val="404040"/>
                </a:solidFill>
              </a:rPr>
              <a:t>Run your business processes on our service</a:t>
            </a:r>
          </a:p>
        </p:txBody>
      </p:sp>
      <p:sp>
        <p:nvSpPr>
          <p:cNvPr id="12" name="Rectangle 18"/>
          <p:cNvSpPr>
            <a:spLocks noChangeArrowheads="1"/>
          </p:cNvSpPr>
          <p:nvPr/>
        </p:nvSpPr>
        <p:spPr bwMode="auto">
          <a:xfrm>
            <a:off x="3124200" y="1281427"/>
            <a:ext cx="2743200" cy="984250"/>
          </a:xfrm>
          <a:prstGeom prst="rect">
            <a:avLst/>
          </a:prstGeom>
          <a:noFill/>
          <a:ln w="9525">
            <a:noFill/>
            <a:miter lim="800000"/>
            <a:headEnd/>
            <a:tailEnd/>
          </a:ln>
        </p:spPr>
        <p:txBody>
          <a:bodyPr>
            <a:prstTxWarp prst="textNoShape">
              <a:avLst/>
            </a:prstTxWarp>
            <a:spAutoFit/>
          </a:bodyPr>
          <a:lstStyle/>
          <a:p>
            <a:pPr algn="ctr">
              <a:spcAft>
                <a:spcPct val="25000"/>
              </a:spcAft>
            </a:pPr>
            <a:r>
              <a:rPr lang="en-US" b="1">
                <a:solidFill>
                  <a:srgbClr val="00006C"/>
                </a:solidFill>
              </a:rPr>
              <a:t>800+ ISV Apps</a:t>
            </a:r>
          </a:p>
          <a:p>
            <a:pPr algn="ctr">
              <a:spcAft>
                <a:spcPct val="25000"/>
              </a:spcAft>
            </a:pPr>
            <a:r>
              <a:rPr lang="en-US">
                <a:solidFill>
                  <a:srgbClr val="404040"/>
                </a:solidFill>
              </a:rPr>
              <a:t>Browse, test drive &amp; install from our partners</a:t>
            </a:r>
          </a:p>
        </p:txBody>
      </p:sp>
      <p:cxnSp>
        <p:nvCxnSpPr>
          <p:cNvPr id="13" name="Straight Connector 20"/>
          <p:cNvCxnSpPr>
            <a:cxnSpLocks noChangeShapeType="1"/>
          </p:cNvCxnSpPr>
          <p:nvPr/>
        </p:nvCxnSpPr>
        <p:spPr bwMode="auto">
          <a:xfrm rot="5400000">
            <a:off x="2667794" y="1814033"/>
            <a:ext cx="914400" cy="1588"/>
          </a:xfrm>
          <a:prstGeom prst="line">
            <a:avLst/>
          </a:prstGeom>
          <a:noFill/>
          <a:ln w="38100">
            <a:solidFill>
              <a:schemeClr val="bg2"/>
            </a:solidFill>
            <a:prstDash val="sysDot"/>
            <a:round/>
            <a:headEnd/>
            <a:tailEnd/>
          </a:ln>
        </p:spPr>
      </p:cxnSp>
      <p:cxnSp>
        <p:nvCxnSpPr>
          <p:cNvPr id="14" name="Straight Connector 21"/>
          <p:cNvCxnSpPr>
            <a:cxnSpLocks noChangeShapeType="1"/>
          </p:cNvCxnSpPr>
          <p:nvPr/>
        </p:nvCxnSpPr>
        <p:spPr bwMode="auto">
          <a:xfrm rot="5400000">
            <a:off x="5410994" y="1812446"/>
            <a:ext cx="914400" cy="1588"/>
          </a:xfrm>
          <a:prstGeom prst="line">
            <a:avLst/>
          </a:prstGeom>
          <a:noFill/>
          <a:ln w="38100">
            <a:solidFill>
              <a:schemeClr val="bg2"/>
            </a:solidFill>
            <a:prstDash val="sysDot"/>
            <a:round/>
            <a:headEnd/>
            <a:tailEnd/>
          </a:ln>
        </p:spPr>
      </p:cxnSp>
      <p:sp>
        <p:nvSpPr>
          <p:cNvPr id="15" name="TextBox 11"/>
          <p:cNvSpPr txBox="1">
            <a:spLocks noChangeArrowheads="1"/>
          </p:cNvSpPr>
          <p:nvPr/>
        </p:nvSpPr>
        <p:spPr bwMode="auto">
          <a:xfrm>
            <a:off x="1219200" y="4953000"/>
            <a:ext cx="6718300" cy="1012825"/>
          </a:xfrm>
          <a:prstGeom prst="rect">
            <a:avLst/>
          </a:prstGeom>
          <a:noFill/>
          <a:ln w="9525">
            <a:noFill/>
            <a:miter lim="800000"/>
            <a:headEnd/>
            <a:tailEnd/>
          </a:ln>
        </p:spPr>
        <p:txBody>
          <a:bodyPr>
            <a:prstTxWarp prst="textNoShape">
              <a:avLst/>
            </a:prstTxWarp>
            <a:spAutoFit/>
          </a:bodyPr>
          <a:lstStyle/>
          <a:p>
            <a:pPr algn="ctr">
              <a:spcBef>
                <a:spcPts val="763"/>
              </a:spcBef>
            </a:pPr>
            <a:r>
              <a:rPr lang="en-US" b="1">
                <a:ea typeface="Arial" pitchFamily="-111" charset="0"/>
                <a:cs typeface="Arial" pitchFamily="-111" charset="0"/>
                <a:sym typeface="Arial" pitchFamily="-111" charset="0"/>
              </a:rPr>
              <a:t>26+ major upgrades</a:t>
            </a:r>
          </a:p>
          <a:p>
            <a:pPr algn="ctr">
              <a:spcBef>
                <a:spcPts val="763"/>
              </a:spcBef>
            </a:pPr>
            <a:r>
              <a:rPr lang="en-US">
                <a:ea typeface="Arial" pitchFamily="-111" charset="0"/>
                <a:cs typeface="Arial" pitchFamily="-111" charset="0"/>
                <a:sym typeface="Arial" pitchFamily="-111" charset="0"/>
              </a:rPr>
              <a:t>Customizations and apps run on the latest release automatically </a:t>
            </a:r>
          </a:p>
          <a:p>
            <a:pPr algn="ctr"/>
            <a:endParaRPr lang="en-US"/>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72033" name="Rectangle 1"/>
          <p:cNvSpPr>
            <a:spLocks noGrp="1" noChangeArrowheads="1"/>
          </p:cNvSpPr>
          <p:nvPr>
            <p:ph type="title"/>
          </p:nvPr>
        </p:nvSpPr>
        <p:spPr/>
        <p:txBody>
          <a:bodyPr lIns="15880" tIns="15880" rIns="15880" bIns="15880"/>
          <a:lstStyle/>
          <a:p>
            <a:pPr eaLnBrk="1" hangingPunct="1"/>
            <a:r>
              <a:rPr lang="en-US" dirty="0" err="1" smtClean="0"/>
              <a:t>Force.com</a:t>
            </a:r>
            <a:r>
              <a:rPr lang="en-US" dirty="0" smtClean="0"/>
              <a:t> Cloud Relied Upon By Large Enterprises</a:t>
            </a:r>
          </a:p>
        </p:txBody>
      </p:sp>
      <p:sp>
        <p:nvSpPr>
          <p:cNvPr id="49154" name="Rectangle 2"/>
          <p:cNvSpPr>
            <a:spLocks/>
          </p:cNvSpPr>
          <p:nvPr/>
        </p:nvSpPr>
        <p:spPr bwMode="auto">
          <a:xfrm>
            <a:off x="4678358" y="3063875"/>
            <a:ext cx="833437" cy="212725"/>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~5,000</a:t>
            </a:r>
          </a:p>
        </p:txBody>
      </p:sp>
      <p:sp>
        <p:nvSpPr>
          <p:cNvPr id="49155" name="Rectangle 3"/>
          <p:cNvSpPr>
            <a:spLocks/>
          </p:cNvSpPr>
          <p:nvPr/>
        </p:nvSpPr>
        <p:spPr bwMode="auto">
          <a:xfrm>
            <a:off x="1523995" y="4237038"/>
            <a:ext cx="771525" cy="228600"/>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~3,200</a:t>
            </a:r>
          </a:p>
        </p:txBody>
      </p:sp>
      <p:pic>
        <p:nvPicPr>
          <p:cNvPr id="172036" name="Picture 4">
            <a:hlinkClick r:id="rId3"/>
          </p:cNvPr>
          <p:cNvPicPr>
            <a:picLocks noChangeAspect="1" noChangeArrowheads="1"/>
          </p:cNvPicPr>
          <p:nvPr/>
        </p:nvPicPr>
        <p:blipFill>
          <a:blip r:embed="rId4"/>
          <a:srcRect/>
          <a:stretch>
            <a:fillRect/>
          </a:stretch>
        </p:blipFill>
        <p:spPr bwMode="auto">
          <a:xfrm>
            <a:off x="1401758" y="3810000"/>
            <a:ext cx="1014412" cy="328613"/>
          </a:xfrm>
          <a:prstGeom prst="rect">
            <a:avLst/>
          </a:prstGeom>
          <a:noFill/>
          <a:ln w="12700">
            <a:noFill/>
            <a:miter lim="800000"/>
            <a:headEnd/>
            <a:tailEnd/>
          </a:ln>
        </p:spPr>
      </p:pic>
      <p:sp>
        <p:nvSpPr>
          <p:cNvPr id="49157" name="Rectangle 5"/>
          <p:cNvSpPr>
            <a:spLocks/>
          </p:cNvSpPr>
          <p:nvPr/>
        </p:nvSpPr>
        <p:spPr bwMode="auto">
          <a:xfrm>
            <a:off x="5872158" y="3070225"/>
            <a:ext cx="711200" cy="198438"/>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~4,000</a:t>
            </a:r>
          </a:p>
        </p:txBody>
      </p:sp>
      <p:pic>
        <p:nvPicPr>
          <p:cNvPr id="172038" name="Picture 6"/>
          <p:cNvPicPr>
            <a:picLocks noChangeAspect="1" noChangeArrowheads="1"/>
          </p:cNvPicPr>
          <p:nvPr/>
        </p:nvPicPr>
        <p:blipFill>
          <a:blip r:embed="rId5"/>
          <a:srcRect/>
          <a:stretch>
            <a:fillRect/>
          </a:stretch>
        </p:blipFill>
        <p:spPr bwMode="auto">
          <a:xfrm>
            <a:off x="6043608" y="2598738"/>
            <a:ext cx="376237" cy="360362"/>
          </a:xfrm>
          <a:prstGeom prst="rect">
            <a:avLst/>
          </a:prstGeom>
          <a:noFill/>
          <a:ln w="12700">
            <a:noFill/>
            <a:miter lim="800000"/>
            <a:headEnd/>
            <a:tailEnd/>
          </a:ln>
        </p:spPr>
      </p:pic>
      <p:sp>
        <p:nvSpPr>
          <p:cNvPr id="49159" name="Rectangle 7"/>
          <p:cNvSpPr>
            <a:spLocks/>
          </p:cNvSpPr>
          <p:nvPr/>
        </p:nvSpPr>
        <p:spPr bwMode="auto">
          <a:xfrm>
            <a:off x="6391275" y="1993900"/>
            <a:ext cx="746125" cy="184150"/>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~21,000</a:t>
            </a:r>
          </a:p>
        </p:txBody>
      </p:sp>
      <p:pic>
        <p:nvPicPr>
          <p:cNvPr id="172040" name="Picture 8"/>
          <p:cNvPicPr>
            <a:picLocks noChangeAspect="1" noChangeArrowheads="1"/>
          </p:cNvPicPr>
          <p:nvPr/>
        </p:nvPicPr>
        <p:blipFill>
          <a:blip r:embed="rId6"/>
          <a:srcRect/>
          <a:stretch>
            <a:fillRect/>
          </a:stretch>
        </p:blipFill>
        <p:spPr bwMode="auto">
          <a:xfrm>
            <a:off x="6443663" y="1377950"/>
            <a:ext cx="641350" cy="477838"/>
          </a:xfrm>
          <a:prstGeom prst="rect">
            <a:avLst/>
          </a:prstGeom>
          <a:noFill/>
          <a:ln w="12700">
            <a:noFill/>
            <a:miter lim="800000"/>
            <a:headEnd/>
            <a:tailEnd/>
          </a:ln>
        </p:spPr>
      </p:pic>
      <p:sp>
        <p:nvSpPr>
          <p:cNvPr id="49161" name="Rectangle 9"/>
          <p:cNvSpPr>
            <a:spLocks/>
          </p:cNvSpPr>
          <p:nvPr/>
        </p:nvSpPr>
        <p:spPr bwMode="auto">
          <a:xfrm>
            <a:off x="2111375" y="1998663"/>
            <a:ext cx="755650" cy="193675"/>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~65,000</a:t>
            </a:r>
          </a:p>
        </p:txBody>
      </p:sp>
      <p:pic>
        <p:nvPicPr>
          <p:cNvPr id="172042" name="Picture 10"/>
          <p:cNvPicPr>
            <a:picLocks noChangeAspect="1" noChangeArrowheads="1"/>
          </p:cNvPicPr>
          <p:nvPr/>
        </p:nvPicPr>
        <p:blipFill>
          <a:blip r:embed="rId7"/>
          <a:srcRect/>
          <a:stretch>
            <a:fillRect/>
          </a:stretch>
        </p:blipFill>
        <p:spPr bwMode="auto">
          <a:xfrm>
            <a:off x="1062038" y="1476375"/>
            <a:ext cx="568325" cy="290513"/>
          </a:xfrm>
          <a:prstGeom prst="rect">
            <a:avLst/>
          </a:prstGeom>
          <a:noFill/>
          <a:ln w="12700">
            <a:noFill/>
            <a:miter lim="800000"/>
            <a:headEnd/>
            <a:tailEnd/>
          </a:ln>
        </p:spPr>
      </p:pic>
      <p:sp>
        <p:nvSpPr>
          <p:cNvPr id="49163" name="Rectangle 11"/>
          <p:cNvSpPr>
            <a:spLocks/>
          </p:cNvSpPr>
          <p:nvPr/>
        </p:nvSpPr>
        <p:spPr bwMode="auto">
          <a:xfrm>
            <a:off x="3175000" y="1997075"/>
            <a:ext cx="762000" cy="188913"/>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~30,000</a:t>
            </a:r>
          </a:p>
        </p:txBody>
      </p:sp>
      <p:pic>
        <p:nvPicPr>
          <p:cNvPr id="172044" name="Picture 12"/>
          <p:cNvPicPr>
            <a:picLocks noChangeAspect="1" noChangeArrowheads="1"/>
          </p:cNvPicPr>
          <p:nvPr/>
        </p:nvPicPr>
        <p:blipFill>
          <a:blip r:embed="rId8"/>
          <a:srcRect/>
          <a:stretch>
            <a:fillRect/>
          </a:stretch>
        </p:blipFill>
        <p:spPr bwMode="auto">
          <a:xfrm>
            <a:off x="3316288" y="1387475"/>
            <a:ext cx="530225" cy="523875"/>
          </a:xfrm>
          <a:prstGeom prst="rect">
            <a:avLst/>
          </a:prstGeom>
          <a:noFill/>
          <a:ln w="12700">
            <a:noFill/>
            <a:miter lim="800000"/>
            <a:headEnd/>
            <a:tailEnd/>
          </a:ln>
        </p:spPr>
      </p:pic>
      <p:sp>
        <p:nvSpPr>
          <p:cNvPr id="49165" name="Rectangle 13"/>
          <p:cNvSpPr>
            <a:spLocks/>
          </p:cNvSpPr>
          <p:nvPr/>
        </p:nvSpPr>
        <p:spPr bwMode="auto">
          <a:xfrm>
            <a:off x="5202238" y="1993900"/>
            <a:ext cx="914400" cy="184150"/>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~25,000</a:t>
            </a:r>
          </a:p>
        </p:txBody>
      </p:sp>
      <p:pic>
        <p:nvPicPr>
          <p:cNvPr id="172046" name="Picture 14"/>
          <p:cNvPicPr>
            <a:picLocks noChangeAspect="1" noChangeArrowheads="1"/>
          </p:cNvPicPr>
          <p:nvPr/>
        </p:nvPicPr>
        <p:blipFill>
          <a:blip r:embed="rId9"/>
          <a:srcRect/>
          <a:stretch>
            <a:fillRect/>
          </a:stretch>
        </p:blipFill>
        <p:spPr bwMode="auto">
          <a:xfrm>
            <a:off x="5226050" y="1500188"/>
            <a:ext cx="877888" cy="276225"/>
          </a:xfrm>
          <a:prstGeom prst="rect">
            <a:avLst/>
          </a:prstGeom>
          <a:noFill/>
          <a:ln w="12700">
            <a:noFill/>
            <a:miter lim="800000"/>
            <a:headEnd/>
            <a:tailEnd/>
          </a:ln>
        </p:spPr>
      </p:pic>
      <p:pic>
        <p:nvPicPr>
          <p:cNvPr id="172047" name="Picture 15">
            <a:hlinkClick r:id="rId10"/>
          </p:cNvPr>
          <p:cNvPicPr>
            <a:picLocks noChangeAspect="1" noChangeArrowheads="1"/>
          </p:cNvPicPr>
          <p:nvPr/>
        </p:nvPicPr>
        <p:blipFill>
          <a:blip r:embed="rId11"/>
          <a:srcRect/>
          <a:stretch>
            <a:fillRect/>
          </a:stretch>
        </p:blipFill>
        <p:spPr bwMode="auto">
          <a:xfrm>
            <a:off x="7513638" y="1600200"/>
            <a:ext cx="596900" cy="312738"/>
          </a:xfrm>
          <a:prstGeom prst="rect">
            <a:avLst/>
          </a:prstGeom>
          <a:noFill/>
          <a:ln w="9525">
            <a:noFill/>
            <a:miter lim="800000"/>
            <a:headEnd/>
            <a:tailEnd/>
          </a:ln>
        </p:spPr>
      </p:pic>
      <p:sp>
        <p:nvSpPr>
          <p:cNvPr id="49168" name="Rectangle 16"/>
          <p:cNvSpPr>
            <a:spLocks/>
          </p:cNvSpPr>
          <p:nvPr/>
        </p:nvSpPr>
        <p:spPr bwMode="auto">
          <a:xfrm>
            <a:off x="7431088" y="1992313"/>
            <a:ext cx="762000" cy="193675"/>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 12,000</a:t>
            </a:r>
          </a:p>
        </p:txBody>
      </p:sp>
      <p:pic>
        <p:nvPicPr>
          <p:cNvPr id="172049" name="Picture 17"/>
          <p:cNvPicPr>
            <a:picLocks noChangeArrowheads="1"/>
          </p:cNvPicPr>
          <p:nvPr/>
        </p:nvPicPr>
        <p:blipFill>
          <a:blip r:embed="rId12"/>
          <a:srcRect/>
          <a:stretch>
            <a:fillRect/>
          </a:stretch>
        </p:blipFill>
        <p:spPr bwMode="auto">
          <a:xfrm>
            <a:off x="1600200" y="5029200"/>
            <a:ext cx="6019800" cy="1346200"/>
          </a:xfrm>
          <a:prstGeom prst="rect">
            <a:avLst/>
          </a:prstGeom>
          <a:noFill/>
          <a:ln w="9525">
            <a:noFill/>
            <a:miter lim="800000"/>
            <a:headEnd/>
            <a:tailEnd/>
          </a:ln>
        </p:spPr>
      </p:pic>
      <p:sp>
        <p:nvSpPr>
          <p:cNvPr id="49170" name="Rectangle 18"/>
          <p:cNvSpPr>
            <a:spLocks/>
          </p:cNvSpPr>
          <p:nvPr/>
        </p:nvSpPr>
        <p:spPr bwMode="auto">
          <a:xfrm>
            <a:off x="911225" y="2001838"/>
            <a:ext cx="938213" cy="190500"/>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Enterprise Std</a:t>
            </a:r>
          </a:p>
        </p:txBody>
      </p:sp>
      <p:pic>
        <p:nvPicPr>
          <p:cNvPr id="172051" name="Picture 19"/>
          <p:cNvPicPr>
            <a:picLocks noChangeAspect="1" noChangeArrowheads="1"/>
          </p:cNvPicPr>
          <p:nvPr/>
        </p:nvPicPr>
        <p:blipFill>
          <a:blip r:embed="rId13"/>
          <a:srcRect/>
          <a:stretch>
            <a:fillRect/>
          </a:stretch>
        </p:blipFill>
        <p:spPr bwMode="auto">
          <a:xfrm>
            <a:off x="2070100" y="1522413"/>
            <a:ext cx="866775" cy="242887"/>
          </a:xfrm>
          <a:prstGeom prst="rect">
            <a:avLst/>
          </a:prstGeom>
          <a:noFill/>
          <a:ln w="9525">
            <a:noFill/>
            <a:miter lim="800000"/>
            <a:headEnd/>
            <a:tailEnd/>
          </a:ln>
        </p:spPr>
      </p:pic>
      <p:pic>
        <p:nvPicPr>
          <p:cNvPr id="172052" name="Picture 20"/>
          <p:cNvPicPr>
            <a:picLocks noChangeAspect="1" noChangeArrowheads="1"/>
          </p:cNvPicPr>
          <p:nvPr/>
        </p:nvPicPr>
        <p:blipFill>
          <a:blip r:embed="rId14"/>
          <a:srcRect/>
          <a:stretch>
            <a:fillRect/>
          </a:stretch>
        </p:blipFill>
        <p:spPr bwMode="auto">
          <a:xfrm>
            <a:off x="4668833" y="2674938"/>
            <a:ext cx="773112" cy="292100"/>
          </a:xfrm>
          <a:prstGeom prst="rect">
            <a:avLst/>
          </a:prstGeom>
          <a:noFill/>
          <a:ln w="9525">
            <a:noFill/>
            <a:miter lim="800000"/>
            <a:headEnd/>
            <a:tailEnd/>
          </a:ln>
        </p:spPr>
      </p:pic>
      <p:pic>
        <p:nvPicPr>
          <p:cNvPr id="172053" name="Picture 21"/>
          <p:cNvPicPr>
            <a:picLocks noChangeArrowheads="1"/>
          </p:cNvPicPr>
          <p:nvPr/>
        </p:nvPicPr>
        <p:blipFill>
          <a:blip r:embed="rId15"/>
          <a:srcRect l="6682" t="12117" r="13126" b="16281"/>
          <a:stretch>
            <a:fillRect/>
          </a:stretch>
        </p:blipFill>
        <p:spPr bwMode="auto">
          <a:xfrm>
            <a:off x="4340225" y="1489075"/>
            <a:ext cx="579438" cy="338138"/>
          </a:xfrm>
          <a:prstGeom prst="rect">
            <a:avLst/>
          </a:prstGeom>
          <a:noFill/>
          <a:ln w="9525">
            <a:noFill/>
            <a:miter lim="800000"/>
            <a:headEnd/>
            <a:tailEnd/>
          </a:ln>
        </p:spPr>
      </p:pic>
      <p:sp>
        <p:nvSpPr>
          <p:cNvPr id="49174" name="Rectangle 22"/>
          <p:cNvSpPr>
            <a:spLocks/>
          </p:cNvSpPr>
          <p:nvPr/>
        </p:nvSpPr>
        <p:spPr bwMode="auto">
          <a:xfrm>
            <a:off x="4249738" y="1997075"/>
            <a:ext cx="762000" cy="180975"/>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~30,000</a:t>
            </a:r>
          </a:p>
        </p:txBody>
      </p:sp>
      <p:pic>
        <p:nvPicPr>
          <p:cNvPr id="172055" name="Picture 23"/>
          <p:cNvPicPr>
            <a:picLocks noChangeAspect="1" noChangeArrowheads="1"/>
          </p:cNvPicPr>
          <p:nvPr/>
        </p:nvPicPr>
        <p:blipFill>
          <a:blip r:embed="rId16"/>
          <a:srcRect/>
          <a:stretch>
            <a:fillRect/>
          </a:stretch>
        </p:blipFill>
        <p:spPr bwMode="auto">
          <a:xfrm>
            <a:off x="6911970" y="2582863"/>
            <a:ext cx="762000" cy="304800"/>
          </a:xfrm>
          <a:prstGeom prst="rect">
            <a:avLst/>
          </a:prstGeom>
          <a:noFill/>
          <a:ln w="9525">
            <a:noFill/>
            <a:miter lim="800000"/>
            <a:headEnd/>
            <a:tailEnd/>
          </a:ln>
        </p:spPr>
      </p:pic>
      <p:sp>
        <p:nvSpPr>
          <p:cNvPr id="49176" name="Rectangle 24"/>
          <p:cNvSpPr>
            <a:spLocks/>
          </p:cNvSpPr>
          <p:nvPr/>
        </p:nvSpPr>
        <p:spPr bwMode="auto">
          <a:xfrm>
            <a:off x="6902445" y="3051175"/>
            <a:ext cx="762000" cy="220663"/>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~4,000</a:t>
            </a:r>
          </a:p>
        </p:txBody>
      </p:sp>
      <p:sp>
        <p:nvSpPr>
          <p:cNvPr id="172057" name="Rectangle 25"/>
          <p:cNvSpPr>
            <a:spLocks/>
          </p:cNvSpPr>
          <p:nvPr/>
        </p:nvSpPr>
        <p:spPr bwMode="auto">
          <a:xfrm>
            <a:off x="6934200" y="4691063"/>
            <a:ext cx="1373188" cy="185737"/>
          </a:xfrm>
          <a:prstGeom prst="rect">
            <a:avLst/>
          </a:prstGeom>
          <a:noFill/>
          <a:ln w="12700">
            <a:noFill/>
            <a:miter lim="800000"/>
            <a:headEnd/>
            <a:tailEnd/>
          </a:ln>
        </p:spPr>
        <p:txBody>
          <a:bodyPr wrap="none" lIns="15880" tIns="15880" rIns="15880" bIns="15880">
            <a:spAutoFit/>
          </a:bodyPr>
          <a:lstStyle/>
          <a:p>
            <a:pPr algn="ctr"/>
            <a:r>
              <a:rPr lang="en-US" sz="1000" i="1">
                <a:solidFill>
                  <a:srgbClr val="606060"/>
                </a:solidFill>
                <a:cs typeface="Arial" charset="0"/>
              </a:rPr>
              <a:t>Number of Subscribers</a:t>
            </a:r>
          </a:p>
        </p:txBody>
      </p:sp>
      <p:sp>
        <p:nvSpPr>
          <p:cNvPr id="49178" name="Rectangle 26"/>
          <p:cNvSpPr>
            <a:spLocks/>
          </p:cNvSpPr>
          <p:nvPr/>
        </p:nvSpPr>
        <p:spPr bwMode="auto">
          <a:xfrm>
            <a:off x="2570158" y="3062288"/>
            <a:ext cx="762000" cy="193675"/>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~5,800</a:t>
            </a:r>
          </a:p>
        </p:txBody>
      </p:sp>
      <p:pic>
        <p:nvPicPr>
          <p:cNvPr id="172059" name="Picture 27"/>
          <p:cNvPicPr>
            <a:picLocks noChangeAspect="1" noChangeArrowheads="1"/>
          </p:cNvPicPr>
          <p:nvPr/>
        </p:nvPicPr>
        <p:blipFill>
          <a:blip r:embed="rId17"/>
          <a:srcRect/>
          <a:stretch>
            <a:fillRect/>
          </a:stretch>
        </p:blipFill>
        <p:spPr bwMode="auto">
          <a:xfrm>
            <a:off x="2579683" y="2674938"/>
            <a:ext cx="777875" cy="228600"/>
          </a:xfrm>
          <a:prstGeom prst="rect">
            <a:avLst/>
          </a:prstGeom>
          <a:noFill/>
          <a:ln w="12700">
            <a:noFill/>
            <a:miter lim="800000"/>
            <a:headEnd/>
            <a:tailEnd/>
          </a:ln>
        </p:spPr>
      </p:pic>
      <p:sp>
        <p:nvSpPr>
          <p:cNvPr id="49182" name="Rectangle 30"/>
          <p:cNvSpPr>
            <a:spLocks/>
          </p:cNvSpPr>
          <p:nvPr/>
        </p:nvSpPr>
        <p:spPr bwMode="auto">
          <a:xfrm>
            <a:off x="2620958" y="4237038"/>
            <a:ext cx="762000" cy="223837"/>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~3,000</a:t>
            </a:r>
          </a:p>
        </p:txBody>
      </p:sp>
      <p:pic>
        <p:nvPicPr>
          <p:cNvPr id="172063" name="Picture 31"/>
          <p:cNvPicPr>
            <a:picLocks noChangeAspect="1" noChangeArrowheads="1"/>
          </p:cNvPicPr>
          <p:nvPr/>
        </p:nvPicPr>
        <p:blipFill>
          <a:blip r:embed="rId18"/>
          <a:srcRect/>
          <a:stretch>
            <a:fillRect/>
          </a:stretch>
        </p:blipFill>
        <p:spPr bwMode="auto">
          <a:xfrm>
            <a:off x="2736845" y="3810000"/>
            <a:ext cx="531813" cy="304800"/>
          </a:xfrm>
          <a:prstGeom prst="rect">
            <a:avLst/>
          </a:prstGeom>
          <a:noFill/>
          <a:ln w="12700">
            <a:noFill/>
            <a:miter lim="800000"/>
            <a:headEnd/>
            <a:tailEnd/>
          </a:ln>
        </p:spPr>
      </p:pic>
      <p:sp>
        <p:nvSpPr>
          <p:cNvPr id="49184" name="Rectangle 32"/>
          <p:cNvSpPr>
            <a:spLocks/>
          </p:cNvSpPr>
          <p:nvPr/>
        </p:nvSpPr>
        <p:spPr bwMode="auto">
          <a:xfrm>
            <a:off x="4762495" y="4237038"/>
            <a:ext cx="762000" cy="223837"/>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~2,600</a:t>
            </a:r>
          </a:p>
        </p:txBody>
      </p:sp>
      <p:pic>
        <p:nvPicPr>
          <p:cNvPr id="172065" name="Picture 33"/>
          <p:cNvPicPr>
            <a:picLocks noChangeAspect="1" noChangeArrowheads="1"/>
          </p:cNvPicPr>
          <p:nvPr/>
        </p:nvPicPr>
        <p:blipFill>
          <a:blip r:embed="rId19"/>
          <a:srcRect/>
          <a:stretch>
            <a:fillRect/>
          </a:stretch>
        </p:blipFill>
        <p:spPr bwMode="auto">
          <a:xfrm>
            <a:off x="4827583" y="3657600"/>
            <a:ext cx="630237" cy="473075"/>
          </a:xfrm>
          <a:prstGeom prst="rect">
            <a:avLst/>
          </a:prstGeom>
          <a:noFill/>
          <a:ln w="12700">
            <a:noFill/>
            <a:miter lim="800000"/>
            <a:headEnd/>
            <a:tailEnd/>
          </a:ln>
        </p:spPr>
      </p:pic>
      <p:pic>
        <p:nvPicPr>
          <p:cNvPr id="172066" name="Picture 35"/>
          <p:cNvPicPr>
            <a:picLocks noChangeAspect="1" noChangeArrowheads="1"/>
          </p:cNvPicPr>
          <p:nvPr/>
        </p:nvPicPr>
        <p:blipFill>
          <a:blip r:embed="rId20"/>
          <a:srcRect/>
          <a:stretch>
            <a:fillRect/>
          </a:stretch>
        </p:blipFill>
        <p:spPr bwMode="auto">
          <a:xfrm>
            <a:off x="5924545" y="3833813"/>
            <a:ext cx="657225" cy="273050"/>
          </a:xfrm>
          <a:prstGeom prst="rect">
            <a:avLst/>
          </a:prstGeom>
          <a:noFill/>
          <a:ln w="12700">
            <a:noFill/>
            <a:miter lim="800000"/>
            <a:headEnd/>
            <a:tailEnd/>
          </a:ln>
        </p:spPr>
      </p:pic>
      <p:pic>
        <p:nvPicPr>
          <p:cNvPr id="172067" name="Picture 36"/>
          <p:cNvPicPr>
            <a:picLocks noChangeAspect="1" noChangeArrowheads="1"/>
          </p:cNvPicPr>
          <p:nvPr/>
        </p:nvPicPr>
        <p:blipFill>
          <a:blip r:embed="rId21"/>
          <a:srcRect/>
          <a:stretch>
            <a:fillRect/>
          </a:stretch>
        </p:blipFill>
        <p:spPr bwMode="auto">
          <a:xfrm>
            <a:off x="3700458" y="2627313"/>
            <a:ext cx="650875" cy="341312"/>
          </a:xfrm>
          <a:prstGeom prst="rect">
            <a:avLst/>
          </a:prstGeom>
          <a:noFill/>
          <a:ln w="12700">
            <a:noFill/>
            <a:miter lim="800000"/>
            <a:headEnd/>
            <a:tailEnd/>
          </a:ln>
        </p:spPr>
      </p:pic>
      <p:sp>
        <p:nvSpPr>
          <p:cNvPr id="49189" name="Rectangle 37"/>
          <p:cNvSpPr>
            <a:spLocks/>
          </p:cNvSpPr>
          <p:nvPr/>
        </p:nvSpPr>
        <p:spPr bwMode="auto">
          <a:xfrm>
            <a:off x="5889620" y="4237038"/>
            <a:ext cx="749300" cy="233362"/>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a:t>
            </a:r>
            <a:r>
              <a:rPr lang="en-US" sz="1000" i="1" dirty="0">
                <a:solidFill>
                  <a:srgbClr val="5D5D5D"/>
                </a:solidFill>
                <a:effectLst>
                  <a:outerShdw blurRad="38100" dist="38100" dir="2700000" algn="tl">
                    <a:srgbClr val="DDDDDD"/>
                  </a:outerShdw>
                </a:effectLst>
                <a:latin typeface="Arial"/>
                <a:ea typeface="ＭＳ Ｐゴシック" pitchFamily="-105" charset="-128"/>
                <a:cs typeface="Arial"/>
                <a:sym typeface="Gill Sans" pitchFamily="-107" charset="0"/>
              </a:rPr>
              <a:t>2</a:t>
            </a: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,500</a:t>
            </a:r>
          </a:p>
        </p:txBody>
      </p:sp>
      <p:sp>
        <p:nvSpPr>
          <p:cNvPr id="49190" name="Rectangle 38"/>
          <p:cNvSpPr>
            <a:spLocks/>
          </p:cNvSpPr>
          <p:nvPr/>
        </p:nvSpPr>
        <p:spPr bwMode="auto">
          <a:xfrm>
            <a:off x="3644895" y="3063875"/>
            <a:ext cx="762000" cy="196850"/>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~5,500</a:t>
            </a:r>
          </a:p>
        </p:txBody>
      </p:sp>
      <p:pic>
        <p:nvPicPr>
          <p:cNvPr id="172070" name="Picture 40"/>
          <p:cNvPicPr>
            <a:picLocks noChangeAspect="1" noChangeArrowheads="1"/>
          </p:cNvPicPr>
          <p:nvPr/>
        </p:nvPicPr>
        <p:blipFill>
          <a:blip r:embed="rId22"/>
          <a:srcRect/>
          <a:stretch>
            <a:fillRect/>
          </a:stretch>
        </p:blipFill>
        <p:spPr bwMode="auto">
          <a:xfrm>
            <a:off x="3760783" y="3733800"/>
            <a:ext cx="615950" cy="441325"/>
          </a:xfrm>
          <a:prstGeom prst="rect">
            <a:avLst/>
          </a:prstGeom>
          <a:noFill/>
          <a:ln w="12700">
            <a:noFill/>
            <a:miter lim="800000"/>
            <a:headEnd/>
            <a:tailEnd/>
          </a:ln>
        </p:spPr>
      </p:pic>
      <p:sp>
        <p:nvSpPr>
          <p:cNvPr id="49193" name="Rectangle 41"/>
          <p:cNvSpPr>
            <a:spLocks/>
          </p:cNvSpPr>
          <p:nvPr/>
        </p:nvSpPr>
        <p:spPr bwMode="auto">
          <a:xfrm>
            <a:off x="3687758" y="4237038"/>
            <a:ext cx="762000" cy="219075"/>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~2,900</a:t>
            </a:r>
          </a:p>
        </p:txBody>
      </p:sp>
      <p:pic>
        <p:nvPicPr>
          <p:cNvPr id="172072" name="Picture 42"/>
          <p:cNvPicPr>
            <a:picLocks noChangeAspect="1" noChangeArrowheads="1"/>
          </p:cNvPicPr>
          <p:nvPr/>
        </p:nvPicPr>
        <p:blipFill>
          <a:blip r:embed="rId23"/>
          <a:srcRect/>
          <a:stretch>
            <a:fillRect/>
          </a:stretch>
        </p:blipFill>
        <p:spPr bwMode="auto">
          <a:xfrm>
            <a:off x="7032620" y="3663950"/>
            <a:ext cx="565150" cy="476250"/>
          </a:xfrm>
          <a:prstGeom prst="rect">
            <a:avLst/>
          </a:prstGeom>
          <a:noFill/>
          <a:ln w="12700">
            <a:noFill/>
            <a:miter lim="800000"/>
            <a:headEnd/>
            <a:tailEnd/>
          </a:ln>
        </p:spPr>
      </p:pic>
      <p:sp>
        <p:nvSpPr>
          <p:cNvPr id="49195" name="Rectangle 43"/>
          <p:cNvSpPr>
            <a:spLocks/>
          </p:cNvSpPr>
          <p:nvPr/>
        </p:nvSpPr>
        <p:spPr bwMode="auto">
          <a:xfrm>
            <a:off x="6897683" y="4237038"/>
            <a:ext cx="762000" cy="220662"/>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~2,000</a:t>
            </a:r>
          </a:p>
        </p:txBody>
      </p:sp>
      <p:pic>
        <p:nvPicPr>
          <p:cNvPr id="172074" name="Picture 44"/>
          <p:cNvPicPr>
            <a:picLocks noChangeAspect="1" noChangeArrowheads="1"/>
          </p:cNvPicPr>
          <p:nvPr/>
        </p:nvPicPr>
        <p:blipFill>
          <a:blip r:embed="rId24"/>
          <a:srcRect/>
          <a:stretch>
            <a:fillRect/>
          </a:stretch>
        </p:blipFill>
        <p:spPr bwMode="auto">
          <a:xfrm>
            <a:off x="1579558" y="2674938"/>
            <a:ext cx="704850" cy="228600"/>
          </a:xfrm>
          <a:prstGeom prst="rect">
            <a:avLst/>
          </a:prstGeom>
          <a:noFill/>
          <a:ln w="12700">
            <a:noFill/>
            <a:miter lim="800000"/>
            <a:headEnd/>
            <a:tailEnd/>
          </a:ln>
        </p:spPr>
      </p:pic>
      <p:sp>
        <p:nvSpPr>
          <p:cNvPr id="49197" name="Rectangle 45"/>
          <p:cNvSpPr>
            <a:spLocks/>
          </p:cNvSpPr>
          <p:nvPr/>
        </p:nvSpPr>
        <p:spPr bwMode="auto">
          <a:xfrm>
            <a:off x="1503358" y="3063875"/>
            <a:ext cx="762000" cy="196850"/>
          </a:xfrm>
          <a:prstGeom prst="rect">
            <a:avLst/>
          </a:prstGeom>
          <a:solidFill>
            <a:srgbClr val="FFFFFF"/>
          </a:solidFill>
          <a:ln w="9525">
            <a:solidFill>
              <a:srgbClr val="C0C0C0"/>
            </a:solidFill>
            <a:miter lim="800000"/>
            <a:headEnd/>
            <a:tailEnd/>
          </a:ln>
          <a:effectLst>
            <a:outerShdw blurRad="63500" dist="76198" dir="2700000" algn="ctr" rotWithShape="0">
              <a:schemeClr val="accent1">
                <a:lumMod val="75000"/>
                <a:alpha val="75000"/>
              </a:schemeClr>
            </a:outerShdw>
          </a:effectLst>
        </p:spPr>
        <p:txBody>
          <a:bodyPr lIns="0" tIns="0" rIns="0" bIns="0" anchor="ctr"/>
          <a:lstStyle/>
          <a:p>
            <a:pPr marL="22497" algn="ctr">
              <a:defRPr/>
            </a:pPr>
            <a:r>
              <a:rPr lang="en-US" sz="1000" i="1" dirty="0">
                <a:solidFill>
                  <a:srgbClr val="5D5D5D"/>
                </a:solidFill>
                <a:effectLst>
                  <a:outerShdw blurRad="38100" dist="38100" dir="2700000" algn="tl">
                    <a:srgbClr val="DDDDDD"/>
                  </a:outerShdw>
                </a:effectLst>
                <a:latin typeface="Arial"/>
                <a:ea typeface="+mn-ea"/>
                <a:cs typeface="Arial"/>
                <a:sym typeface="Gill Sans" pitchFamily="-107" charset="0"/>
              </a:rPr>
              <a:t>~6,300</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6082" name="Rectangle 1"/>
          <p:cNvSpPr>
            <a:spLocks noGrp="1" noChangeArrowheads="1"/>
          </p:cNvSpPr>
          <p:nvPr>
            <p:ph type="title"/>
          </p:nvPr>
        </p:nvSpPr>
        <p:spPr/>
        <p:txBody>
          <a:bodyPr/>
          <a:lstStyle/>
          <a:p>
            <a:pPr eaLnBrk="1" hangingPunct="1"/>
            <a:r>
              <a:rPr lang="en-US" dirty="0" smtClean="0">
                <a:ea typeface="ＭＳ Ｐゴシック" pitchFamily="-105" charset="-128"/>
                <a:cs typeface="ＭＳ Ｐゴシック" pitchFamily="-105" charset="-128"/>
              </a:rPr>
              <a:t>Cloud Computing </a:t>
            </a:r>
            <a:r>
              <a:rPr lang="en-US" dirty="0">
                <a:ea typeface="ＭＳ Ｐゴシック" pitchFamily="-105" charset="-128"/>
                <a:cs typeface="ＭＳ Ｐゴシック" pitchFamily="-105" charset="-128"/>
              </a:rPr>
              <a:t>Scalability and Performance</a:t>
            </a:r>
            <a:br>
              <a:rPr lang="en-US" dirty="0">
                <a:ea typeface="ＭＳ Ｐゴシック" pitchFamily="-105" charset="-128"/>
                <a:cs typeface="ＭＳ Ｐゴシック" pitchFamily="-105" charset="-128"/>
              </a:rPr>
            </a:br>
            <a:endParaRPr lang="en-US" dirty="0">
              <a:ea typeface="ＭＳ Ｐゴシック" pitchFamily="-105" charset="-128"/>
              <a:cs typeface="ＭＳ Ｐゴシック" pitchFamily="-105" charset="-128"/>
            </a:endParaRPr>
          </a:p>
        </p:txBody>
      </p:sp>
      <p:sp>
        <p:nvSpPr>
          <p:cNvPr id="285699" name="Rectangle 15"/>
          <p:cNvSpPr>
            <a:spLocks/>
          </p:cNvSpPr>
          <p:nvPr/>
        </p:nvSpPr>
        <p:spPr bwMode="auto">
          <a:xfrm>
            <a:off x="374650" y="663575"/>
            <a:ext cx="4781550" cy="292100"/>
          </a:xfrm>
          <a:prstGeom prst="rect">
            <a:avLst/>
          </a:prstGeom>
          <a:noFill/>
          <a:ln w="12700">
            <a:noFill/>
            <a:miter lim="800000"/>
            <a:headEnd/>
            <a:tailEnd/>
          </a:ln>
        </p:spPr>
        <p:txBody>
          <a:bodyPr wrap="none" lIns="0" tIns="0" rIns="0" bIns="0" anchor="ctr">
            <a:prstTxWarp prst="textNoShape">
              <a:avLst/>
            </a:prstTxWarp>
            <a:spAutoFit/>
          </a:bodyPr>
          <a:lstStyle/>
          <a:p>
            <a:pPr>
              <a:defRPr/>
            </a:pPr>
            <a:r>
              <a:rPr lang="en-US" sz="1900" b="1" i="1" dirty="0">
                <a:solidFill>
                  <a:srgbClr val="FF2712"/>
                </a:solidFill>
                <a:latin typeface="+mj-lt"/>
                <a:ea typeface="ＭＳ Ｐゴシック" pitchFamily="-112" charset="-128"/>
                <a:cs typeface="ＭＳ Ｐゴシック" pitchFamily="-112" charset="-128"/>
                <a:sym typeface="Arial" pitchFamily="-112" charset="0"/>
              </a:rPr>
              <a:t>Delivering 150 Million Transactions Daily</a:t>
            </a:r>
          </a:p>
        </p:txBody>
      </p:sp>
      <p:pic>
        <p:nvPicPr>
          <p:cNvPr id="46084" name="Picture 17" descr="Picture 4.png"/>
          <p:cNvPicPr>
            <a:picLocks noChangeAspect="1"/>
          </p:cNvPicPr>
          <p:nvPr/>
        </p:nvPicPr>
        <p:blipFill>
          <a:blip r:embed="rId3"/>
          <a:srcRect/>
          <a:stretch>
            <a:fillRect/>
          </a:stretch>
        </p:blipFill>
        <p:spPr bwMode="auto">
          <a:xfrm>
            <a:off x="685800" y="2447925"/>
            <a:ext cx="7883525" cy="3309938"/>
          </a:xfrm>
          <a:prstGeom prst="rect">
            <a:avLst/>
          </a:prstGeom>
          <a:noFill/>
          <a:ln w="9525">
            <a:noFill/>
            <a:miter lim="800000"/>
            <a:headEnd/>
            <a:tailEnd/>
          </a:ln>
        </p:spPr>
      </p:pic>
      <p:pic>
        <p:nvPicPr>
          <p:cNvPr id="46085" name="Picture 9"/>
          <p:cNvPicPr>
            <a:picLocks noChangeAspect="1" noChangeArrowheads="1"/>
          </p:cNvPicPr>
          <p:nvPr/>
        </p:nvPicPr>
        <p:blipFill>
          <a:blip r:embed="rId4"/>
          <a:srcRect/>
          <a:stretch>
            <a:fillRect/>
          </a:stretch>
        </p:blipFill>
        <p:spPr bwMode="auto">
          <a:xfrm>
            <a:off x="2628900" y="1671638"/>
            <a:ext cx="3567113" cy="554037"/>
          </a:xfrm>
          <a:prstGeom prst="rect">
            <a:avLst/>
          </a:prstGeom>
          <a:noFill/>
          <a:ln w="25400">
            <a:noFill/>
            <a:miter lim="800000"/>
            <a:headEnd/>
            <a:tailEnd/>
          </a:ln>
        </p:spPr>
      </p:pic>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8914" name="Picture 12"/>
          <p:cNvPicPr>
            <a:picLocks noChangeAspect="1" noChangeArrowheads="1"/>
          </p:cNvPicPr>
          <p:nvPr/>
        </p:nvPicPr>
        <p:blipFill>
          <a:blip r:embed="rId3">
            <a:clrChange>
              <a:clrFrom>
                <a:srgbClr val="000000"/>
              </a:clrFrom>
              <a:clrTo>
                <a:srgbClr val="000000">
                  <a:alpha val="0"/>
                </a:srgbClr>
              </a:clrTo>
            </a:clrChange>
          </a:blip>
          <a:srcRect t="21410" r="1768" b="21068"/>
          <a:stretch>
            <a:fillRect/>
          </a:stretch>
        </p:blipFill>
        <p:spPr bwMode="auto">
          <a:xfrm>
            <a:off x="3354388" y="4991100"/>
            <a:ext cx="836612" cy="266700"/>
          </a:xfrm>
          <a:prstGeom prst="rect">
            <a:avLst/>
          </a:prstGeom>
          <a:noFill/>
          <a:ln w="12700">
            <a:noFill/>
            <a:miter lim="800000"/>
            <a:headEnd/>
            <a:tailEnd/>
          </a:ln>
        </p:spPr>
      </p:pic>
      <p:pic>
        <p:nvPicPr>
          <p:cNvPr id="38915" name="Picture 1"/>
          <p:cNvPicPr>
            <a:picLocks noChangeAspect="1" noChangeArrowheads="1"/>
          </p:cNvPicPr>
          <p:nvPr/>
        </p:nvPicPr>
        <p:blipFill>
          <a:blip r:embed="rId3"/>
          <a:srcRect/>
          <a:stretch>
            <a:fillRect/>
          </a:stretch>
        </p:blipFill>
        <p:spPr bwMode="auto">
          <a:xfrm>
            <a:off x="6781800" y="3733800"/>
            <a:ext cx="1524000" cy="812800"/>
          </a:xfrm>
          <a:prstGeom prst="rect">
            <a:avLst/>
          </a:prstGeom>
          <a:noFill/>
          <a:ln w="12700">
            <a:noFill/>
            <a:miter lim="800000"/>
            <a:headEnd/>
            <a:tailEnd/>
          </a:ln>
        </p:spPr>
      </p:pic>
      <p:sp>
        <p:nvSpPr>
          <p:cNvPr id="99330" name="AutoShape 2"/>
          <p:cNvSpPr>
            <a:spLocks/>
          </p:cNvSpPr>
          <p:nvPr/>
        </p:nvSpPr>
        <p:spPr bwMode="auto">
          <a:xfrm>
            <a:off x="736600" y="1519238"/>
            <a:ext cx="3351213" cy="3344862"/>
          </a:xfrm>
          <a:prstGeom prst="roundRect">
            <a:avLst>
              <a:gd name="adj" fmla="val 2532"/>
            </a:avLst>
          </a:prstGeom>
          <a:solidFill>
            <a:srgbClr val="FAFAE3"/>
          </a:solidFill>
          <a:ln w="3175">
            <a:solidFill>
              <a:srgbClr val="505050"/>
            </a:solidFill>
            <a:round/>
            <a:headEnd/>
            <a:tailEnd/>
          </a:ln>
          <a:effectLst>
            <a:outerShdw blurRad="127000" dist="76199" dir="2700000" algn="ctr" rotWithShape="0">
              <a:schemeClr val="bg2">
                <a:alpha val="75000"/>
              </a:schemeClr>
            </a:outerShdw>
          </a:effectLst>
        </p:spPr>
        <p:txBody>
          <a:bodyPr lIns="0" tIns="0" rIns="0" bIns="0">
            <a:prstTxWarp prst="textNoShape">
              <a:avLst/>
            </a:prstTxWarp>
          </a:bodyPr>
          <a:lstStyle/>
          <a:p>
            <a:pPr algn="ctr"/>
            <a:endParaRPr lang="en-US">
              <a:sym typeface="Arial" pitchFamily="-111" charset="0"/>
            </a:endParaRPr>
          </a:p>
        </p:txBody>
      </p:sp>
      <p:sp>
        <p:nvSpPr>
          <p:cNvPr id="38917" name="Rectangle 7"/>
          <p:cNvSpPr>
            <a:spLocks/>
          </p:cNvSpPr>
          <p:nvPr/>
        </p:nvSpPr>
        <p:spPr bwMode="auto">
          <a:xfrm>
            <a:off x="4930775" y="1752600"/>
            <a:ext cx="3603625" cy="2166938"/>
          </a:xfrm>
          <a:prstGeom prst="rect">
            <a:avLst/>
          </a:prstGeom>
          <a:noFill/>
          <a:ln w="12700">
            <a:noFill/>
            <a:miter lim="800000"/>
            <a:headEnd/>
            <a:tailEnd/>
          </a:ln>
        </p:spPr>
        <p:txBody>
          <a:bodyPr lIns="0" tIns="0" rIns="11469" bIns="0">
            <a:prstTxWarp prst="textNoShape">
              <a:avLst/>
            </a:prstTxWarp>
          </a:bodyPr>
          <a:lstStyle/>
          <a:p>
            <a:pPr marL="11113"/>
            <a:r>
              <a:rPr lang="en-US" sz="2400" b="1">
                <a:latin typeface="Times New Roman" pitchFamily="-111" charset="0"/>
                <a:ea typeface="Times New Roman" pitchFamily="-111" charset="0"/>
                <a:cs typeface="Times New Roman" pitchFamily="-111" charset="0"/>
                <a:sym typeface="Adobe Caslon Pro Bold" charset="0"/>
              </a:rPr>
              <a:t>    Force.com is well-ahead of all major players </a:t>
            </a:r>
            <a:r>
              <a:rPr lang="en-US" sz="2400">
                <a:solidFill>
                  <a:srgbClr val="3F3F3F"/>
                </a:solidFill>
                <a:latin typeface="Times New Roman" pitchFamily="-111" charset="0"/>
                <a:ea typeface="Times New Roman" pitchFamily="-111" charset="0"/>
                <a:cs typeface="Times New Roman" pitchFamily="-111" charset="0"/>
                <a:sym typeface="Adobe Caslon Pro" charset="0"/>
              </a:rPr>
              <a:t>in SaaS and aPaaS markets, as well as in mind share, forcing most competitors to catch up.</a:t>
            </a:r>
          </a:p>
        </p:txBody>
      </p:sp>
      <p:sp>
        <p:nvSpPr>
          <p:cNvPr id="38918" name="Rectangle 8"/>
          <p:cNvSpPr>
            <a:spLocks/>
          </p:cNvSpPr>
          <p:nvPr/>
        </p:nvSpPr>
        <p:spPr bwMode="auto">
          <a:xfrm>
            <a:off x="4865688" y="1619250"/>
            <a:ext cx="368300" cy="830263"/>
          </a:xfrm>
          <a:prstGeom prst="rect">
            <a:avLst/>
          </a:prstGeom>
          <a:noFill/>
          <a:ln w="12700">
            <a:noFill/>
            <a:miter lim="800000"/>
            <a:headEnd/>
            <a:tailEnd/>
          </a:ln>
        </p:spPr>
        <p:txBody>
          <a:bodyPr wrap="none" lIns="0" tIns="0" rIns="11469" bIns="0">
            <a:prstTxWarp prst="textNoShape">
              <a:avLst/>
            </a:prstTxWarp>
            <a:spAutoFit/>
          </a:bodyPr>
          <a:lstStyle/>
          <a:p>
            <a:pPr marL="11113" algn="ctr"/>
            <a:r>
              <a:rPr lang="en-US" sz="5400" b="1">
                <a:latin typeface="Times New Roman" pitchFamily="-111" charset="0"/>
                <a:ea typeface="Times New Roman" pitchFamily="-111" charset="0"/>
                <a:cs typeface="Times New Roman" pitchFamily="-111" charset="0"/>
                <a:sym typeface="Adobe Caslon Pro" charset="0"/>
              </a:rPr>
              <a:t>“</a:t>
            </a:r>
          </a:p>
        </p:txBody>
      </p:sp>
      <p:sp>
        <p:nvSpPr>
          <p:cNvPr id="38919" name="Rectangle 9"/>
          <p:cNvSpPr>
            <a:spLocks/>
          </p:cNvSpPr>
          <p:nvPr/>
        </p:nvSpPr>
        <p:spPr bwMode="auto">
          <a:xfrm>
            <a:off x="5357813" y="3467100"/>
            <a:ext cx="369887" cy="831850"/>
          </a:xfrm>
          <a:prstGeom prst="rect">
            <a:avLst/>
          </a:prstGeom>
          <a:noFill/>
          <a:ln w="12700">
            <a:noFill/>
            <a:miter lim="800000"/>
            <a:headEnd/>
            <a:tailEnd/>
          </a:ln>
        </p:spPr>
        <p:txBody>
          <a:bodyPr wrap="none" lIns="0" tIns="0" rIns="11469" bIns="0">
            <a:prstTxWarp prst="textNoShape">
              <a:avLst/>
            </a:prstTxWarp>
            <a:spAutoFit/>
          </a:bodyPr>
          <a:lstStyle/>
          <a:p>
            <a:pPr marL="11113" algn="ctr"/>
            <a:r>
              <a:rPr lang="en-US" sz="5400" b="1">
                <a:latin typeface="Times New Roman" pitchFamily="-111" charset="0"/>
                <a:ea typeface="Times New Roman" pitchFamily="-111" charset="0"/>
                <a:cs typeface="Times New Roman" pitchFamily="-111" charset="0"/>
                <a:sym typeface="Adobe Caslon Pro" charset="0"/>
              </a:rPr>
              <a:t>”</a:t>
            </a:r>
          </a:p>
        </p:txBody>
      </p:sp>
      <p:sp>
        <p:nvSpPr>
          <p:cNvPr id="38920" name="Rectangle 10"/>
          <p:cNvSpPr>
            <a:spLocks/>
          </p:cNvSpPr>
          <p:nvPr/>
        </p:nvSpPr>
        <p:spPr bwMode="auto">
          <a:xfrm>
            <a:off x="1311275" y="5272088"/>
            <a:ext cx="2273300" cy="569912"/>
          </a:xfrm>
          <a:prstGeom prst="rect">
            <a:avLst/>
          </a:prstGeom>
          <a:noFill/>
          <a:ln w="12700">
            <a:noFill/>
            <a:miter lim="800000"/>
            <a:headEnd/>
            <a:tailEnd/>
          </a:ln>
        </p:spPr>
        <p:txBody>
          <a:bodyPr lIns="0" tIns="0" rIns="0" bIns="0" anchor="ctr">
            <a:prstTxWarp prst="textNoShape">
              <a:avLst/>
            </a:prstTxWarp>
          </a:bodyPr>
          <a:lstStyle/>
          <a:p>
            <a:pPr algn="ctr"/>
            <a:r>
              <a:rPr lang="en-US" sz="1300">
                <a:ea typeface="Arial" pitchFamily="-111" charset="0"/>
                <a:cs typeface="Arial" pitchFamily="-111" charset="0"/>
              </a:rPr>
              <a:t>Enterprise Application Server Magic Quadrant</a:t>
            </a:r>
          </a:p>
        </p:txBody>
      </p:sp>
      <p:sp>
        <p:nvSpPr>
          <p:cNvPr id="38921" name="Rectangle 11"/>
          <p:cNvSpPr>
            <a:spLocks/>
          </p:cNvSpPr>
          <p:nvPr/>
        </p:nvSpPr>
        <p:spPr bwMode="auto">
          <a:xfrm>
            <a:off x="6962775" y="4443413"/>
            <a:ext cx="1266825" cy="246062"/>
          </a:xfrm>
          <a:prstGeom prst="rect">
            <a:avLst/>
          </a:prstGeom>
          <a:noFill/>
          <a:ln w="12700">
            <a:noFill/>
            <a:miter lim="800000"/>
            <a:headEnd/>
            <a:tailEnd/>
          </a:ln>
        </p:spPr>
        <p:txBody>
          <a:bodyPr wrap="none" lIns="0" tIns="0" rIns="0" bIns="0" anchor="ctr">
            <a:prstTxWarp prst="textNoShape">
              <a:avLst/>
            </a:prstTxWarp>
            <a:spAutoFit/>
          </a:bodyPr>
          <a:lstStyle/>
          <a:p>
            <a:pPr algn="ctr"/>
            <a:r>
              <a:rPr lang="en-US" sz="1600">
                <a:solidFill>
                  <a:srgbClr val="4D4D4D"/>
                </a:solidFill>
                <a:ea typeface="Arial" pitchFamily="-111" charset="0"/>
                <a:cs typeface="Arial" pitchFamily="-111" charset="0"/>
              </a:rPr>
              <a:t>April 24, 2008</a:t>
            </a:r>
          </a:p>
        </p:txBody>
      </p:sp>
      <p:sp>
        <p:nvSpPr>
          <p:cNvPr id="38922" name="Rectangle 13"/>
          <p:cNvSpPr>
            <a:spLocks/>
          </p:cNvSpPr>
          <p:nvPr/>
        </p:nvSpPr>
        <p:spPr bwMode="auto">
          <a:xfrm>
            <a:off x="392113" y="401638"/>
            <a:ext cx="8353425" cy="477837"/>
          </a:xfrm>
          <a:prstGeom prst="rect">
            <a:avLst/>
          </a:prstGeom>
          <a:noFill/>
          <a:ln w="12700">
            <a:noFill/>
            <a:miter lim="800000"/>
            <a:headEnd/>
            <a:tailEnd/>
          </a:ln>
        </p:spPr>
        <p:txBody>
          <a:bodyPr lIns="0" tIns="0" rIns="0" bIns="0" anchor="ctr">
            <a:prstTxWarp prst="textNoShape">
              <a:avLst/>
            </a:prstTxWarp>
          </a:bodyPr>
          <a:lstStyle/>
          <a:p>
            <a:endParaRPr lang="en-US" sz="2300" b="1">
              <a:ea typeface="Arial" pitchFamily="-111" charset="0"/>
              <a:cs typeface="Arial" pitchFamily="-111" charset="0"/>
            </a:endParaRPr>
          </a:p>
        </p:txBody>
      </p:sp>
      <p:sp>
        <p:nvSpPr>
          <p:cNvPr id="38923" name="Title 15"/>
          <p:cNvSpPr>
            <a:spLocks noGrp="1"/>
          </p:cNvSpPr>
          <p:nvPr>
            <p:ph type="title"/>
          </p:nvPr>
        </p:nvSpPr>
        <p:spPr>
          <a:xfrm>
            <a:off x="288925" y="228600"/>
            <a:ext cx="8702675" cy="1027113"/>
          </a:xfrm>
        </p:spPr>
        <p:txBody>
          <a:bodyPr/>
          <a:lstStyle/>
          <a:p>
            <a:r>
              <a:rPr lang="en-US" dirty="0" err="1">
                <a:ea typeface="Arial" pitchFamily="-111" charset="0"/>
                <a:cs typeface="Arial" pitchFamily="-111" charset="0"/>
              </a:rPr>
              <a:t>Force.com</a:t>
            </a:r>
            <a:r>
              <a:rPr lang="en-US" dirty="0">
                <a:ea typeface="Arial" pitchFamily="-111" charset="0"/>
                <a:cs typeface="Arial" pitchFamily="-111" charset="0"/>
              </a:rPr>
              <a:t> Recognized as a Visionary Platform</a:t>
            </a:r>
            <a:br>
              <a:rPr lang="en-US" dirty="0">
                <a:ea typeface="Arial" pitchFamily="-111" charset="0"/>
                <a:cs typeface="Arial" pitchFamily="-111" charset="0"/>
              </a:rPr>
            </a:br>
            <a:endParaRPr lang="en-US" dirty="0"/>
          </a:p>
        </p:txBody>
      </p:sp>
      <p:cxnSp>
        <p:nvCxnSpPr>
          <p:cNvPr id="38924" name="Straight Connector 17"/>
          <p:cNvCxnSpPr>
            <a:cxnSpLocks noChangeShapeType="1"/>
          </p:cNvCxnSpPr>
          <p:nvPr/>
        </p:nvCxnSpPr>
        <p:spPr bwMode="auto">
          <a:xfrm rot="5400000">
            <a:off x="698500" y="3175000"/>
            <a:ext cx="3352800" cy="25400"/>
          </a:xfrm>
          <a:prstGeom prst="line">
            <a:avLst/>
          </a:prstGeom>
          <a:noFill/>
          <a:ln w="9525">
            <a:solidFill>
              <a:srgbClr val="5C5C5C"/>
            </a:solidFill>
            <a:round/>
            <a:headEnd/>
            <a:tailEnd/>
          </a:ln>
        </p:spPr>
      </p:cxnSp>
      <p:cxnSp>
        <p:nvCxnSpPr>
          <p:cNvPr id="38925" name="Straight Connector 18"/>
          <p:cNvCxnSpPr>
            <a:cxnSpLocks noChangeShapeType="1"/>
            <a:stCxn id="99330" idx="3"/>
            <a:endCxn id="99330" idx="1"/>
          </p:cNvCxnSpPr>
          <p:nvPr/>
        </p:nvCxnSpPr>
        <p:spPr bwMode="auto">
          <a:xfrm flipH="1">
            <a:off x="736600" y="3192463"/>
            <a:ext cx="3351213" cy="1587"/>
          </a:xfrm>
          <a:prstGeom prst="line">
            <a:avLst/>
          </a:prstGeom>
          <a:noFill/>
          <a:ln w="9525">
            <a:solidFill>
              <a:srgbClr val="5C5C5C"/>
            </a:solidFill>
            <a:round/>
            <a:headEnd/>
            <a:tailEnd/>
          </a:ln>
        </p:spPr>
      </p:cxnSp>
      <p:sp>
        <p:nvSpPr>
          <p:cNvPr id="38926" name="Rectangle 5"/>
          <p:cNvSpPr>
            <a:spLocks/>
          </p:cNvSpPr>
          <p:nvPr/>
        </p:nvSpPr>
        <p:spPr bwMode="auto">
          <a:xfrm>
            <a:off x="1579563" y="2122488"/>
            <a:ext cx="1576387" cy="957262"/>
          </a:xfrm>
          <a:prstGeom prst="rect">
            <a:avLst/>
          </a:prstGeom>
          <a:solidFill>
            <a:srgbClr val="FAFAE3">
              <a:alpha val="65097"/>
            </a:srgbClr>
          </a:solidFill>
          <a:ln w="12700">
            <a:noFill/>
            <a:miter lim="800000"/>
            <a:headEnd/>
            <a:tailEnd/>
          </a:ln>
        </p:spPr>
        <p:txBody>
          <a:bodyPr lIns="10587" tIns="10587" rIns="10587" bIns="10587" anchor="ctr">
            <a:prstTxWarp prst="textNoShape">
              <a:avLst/>
            </a:prstTxWarp>
          </a:bodyPr>
          <a:lstStyle/>
          <a:p>
            <a:pPr algn="ctr"/>
            <a:r>
              <a:rPr lang="en-US" sz="2400" b="1">
                <a:solidFill>
                  <a:srgbClr val="0000FF"/>
                </a:solidFill>
                <a:ea typeface="Arial" pitchFamily="-111" charset="0"/>
                <a:cs typeface="Arial" pitchFamily="-111" charset="0"/>
              </a:rPr>
              <a:t> Visionary: </a:t>
            </a:r>
          </a:p>
          <a:p>
            <a:pPr algn="ctr"/>
            <a:r>
              <a:rPr lang="en-US" sz="2400">
                <a:solidFill>
                  <a:srgbClr val="343434"/>
                </a:solidFill>
                <a:ea typeface="Arial" pitchFamily="-111" charset="0"/>
                <a:cs typeface="Arial" pitchFamily="-111" charset="0"/>
              </a:rPr>
              <a:t>App Server</a:t>
            </a:r>
          </a:p>
        </p:txBody>
      </p:sp>
      <p:pic>
        <p:nvPicPr>
          <p:cNvPr id="38927" name="Picture 4" descr="force_serv_rgb"/>
          <p:cNvPicPr>
            <a:picLocks noChangeAspect="1" noChangeArrowheads="1"/>
          </p:cNvPicPr>
          <p:nvPr/>
        </p:nvPicPr>
        <p:blipFill>
          <a:blip r:embed="rId4"/>
          <a:srcRect/>
          <a:stretch>
            <a:fillRect/>
          </a:stretch>
        </p:blipFill>
        <p:spPr bwMode="auto">
          <a:xfrm>
            <a:off x="2438400" y="3454400"/>
            <a:ext cx="1587500" cy="355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4" name="Chart 3"/>
          <p:cNvGraphicFramePr/>
          <p:nvPr/>
        </p:nvGraphicFramePr>
        <p:xfrm>
          <a:off x="313266" y="482600"/>
          <a:ext cx="8525933" cy="5029200"/>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a:xfrm>
            <a:off x="366713" y="280988"/>
            <a:ext cx="8542102" cy="1027112"/>
          </a:xfrm>
        </p:spPr>
        <p:txBody>
          <a:bodyPr/>
          <a:lstStyle/>
          <a:p>
            <a:r>
              <a:rPr lang="en-US" sz="2400" dirty="0" smtClean="0"/>
              <a:t> First Cloud Computing Company to Exceed $1 Billion Annual Run Rate</a:t>
            </a:r>
            <a:endParaRPr lang="en-US" sz="2400" dirty="0"/>
          </a:p>
        </p:txBody>
      </p:sp>
      <p:sp>
        <p:nvSpPr>
          <p:cNvPr id="5" name="Text Box 6"/>
          <p:cNvSpPr txBox="1">
            <a:spLocks noChangeArrowheads="1"/>
          </p:cNvSpPr>
          <p:nvPr/>
        </p:nvSpPr>
        <p:spPr bwMode="auto">
          <a:xfrm>
            <a:off x="4564037" y="5682199"/>
            <a:ext cx="806450" cy="304800"/>
          </a:xfrm>
          <a:prstGeom prst="rect">
            <a:avLst/>
          </a:prstGeom>
          <a:noFill/>
          <a:ln w="9525">
            <a:noFill/>
            <a:miter lim="800000"/>
            <a:headEnd/>
            <a:tailEnd/>
          </a:ln>
        </p:spPr>
        <p:txBody>
          <a:bodyPr wrap="none">
            <a:spAutoFit/>
          </a:bodyPr>
          <a:lstStyle/>
          <a:p>
            <a:r>
              <a:rPr lang="en-US" sz="1400" dirty="0">
                <a:solidFill>
                  <a:schemeClr val="bg2"/>
                </a:solidFill>
              </a:rPr>
              <a:t>FY2007</a:t>
            </a:r>
          </a:p>
        </p:txBody>
      </p:sp>
      <p:sp>
        <p:nvSpPr>
          <p:cNvPr id="6" name="Text Box 7"/>
          <p:cNvSpPr txBox="1">
            <a:spLocks noChangeArrowheads="1"/>
          </p:cNvSpPr>
          <p:nvPr/>
        </p:nvSpPr>
        <p:spPr bwMode="auto">
          <a:xfrm>
            <a:off x="6260020" y="5682199"/>
            <a:ext cx="806450" cy="304800"/>
          </a:xfrm>
          <a:prstGeom prst="rect">
            <a:avLst/>
          </a:prstGeom>
          <a:noFill/>
          <a:ln w="9525">
            <a:noFill/>
            <a:miter lim="800000"/>
            <a:headEnd/>
            <a:tailEnd/>
          </a:ln>
        </p:spPr>
        <p:txBody>
          <a:bodyPr wrap="none">
            <a:spAutoFit/>
          </a:bodyPr>
          <a:lstStyle/>
          <a:p>
            <a:r>
              <a:rPr lang="en-US" sz="1400" dirty="0">
                <a:solidFill>
                  <a:schemeClr val="bg2"/>
                </a:solidFill>
              </a:rPr>
              <a:t>FY2008</a:t>
            </a:r>
          </a:p>
        </p:txBody>
      </p:sp>
      <p:sp>
        <p:nvSpPr>
          <p:cNvPr id="7" name="Text Box 8"/>
          <p:cNvSpPr txBox="1">
            <a:spLocks noChangeArrowheads="1"/>
          </p:cNvSpPr>
          <p:nvPr/>
        </p:nvSpPr>
        <p:spPr bwMode="auto">
          <a:xfrm>
            <a:off x="1031861" y="5682199"/>
            <a:ext cx="806450" cy="304800"/>
          </a:xfrm>
          <a:prstGeom prst="rect">
            <a:avLst/>
          </a:prstGeom>
          <a:noFill/>
          <a:ln w="9525">
            <a:noFill/>
            <a:miter lim="800000"/>
            <a:headEnd/>
            <a:tailEnd/>
          </a:ln>
        </p:spPr>
        <p:txBody>
          <a:bodyPr wrap="none">
            <a:spAutoFit/>
          </a:bodyPr>
          <a:lstStyle/>
          <a:p>
            <a:r>
              <a:rPr lang="en-US" sz="1400" dirty="0">
                <a:solidFill>
                  <a:schemeClr val="bg2"/>
                </a:solidFill>
              </a:rPr>
              <a:t>FY2005</a:t>
            </a:r>
          </a:p>
        </p:txBody>
      </p:sp>
      <p:sp>
        <p:nvSpPr>
          <p:cNvPr id="8" name="Text Box 9"/>
          <p:cNvSpPr txBox="1">
            <a:spLocks noChangeArrowheads="1"/>
          </p:cNvSpPr>
          <p:nvPr/>
        </p:nvSpPr>
        <p:spPr bwMode="auto">
          <a:xfrm>
            <a:off x="2796096" y="5682199"/>
            <a:ext cx="806450" cy="304800"/>
          </a:xfrm>
          <a:prstGeom prst="rect">
            <a:avLst/>
          </a:prstGeom>
          <a:noFill/>
          <a:ln w="9525">
            <a:noFill/>
            <a:miter lim="800000"/>
            <a:headEnd/>
            <a:tailEnd/>
          </a:ln>
        </p:spPr>
        <p:txBody>
          <a:bodyPr wrap="none">
            <a:spAutoFit/>
          </a:bodyPr>
          <a:lstStyle/>
          <a:p>
            <a:r>
              <a:rPr lang="en-US" sz="1400" dirty="0">
                <a:solidFill>
                  <a:schemeClr val="bg2"/>
                </a:solidFill>
              </a:rPr>
              <a:t>FY2006</a:t>
            </a:r>
          </a:p>
        </p:txBody>
      </p:sp>
      <p:sp>
        <p:nvSpPr>
          <p:cNvPr id="9" name="Rectangle 10"/>
          <p:cNvSpPr>
            <a:spLocks noChangeArrowheads="1"/>
          </p:cNvSpPr>
          <p:nvPr/>
        </p:nvSpPr>
        <p:spPr bwMode="auto">
          <a:xfrm>
            <a:off x="2914286" y="6007809"/>
            <a:ext cx="3008003" cy="261604"/>
          </a:xfrm>
          <a:prstGeom prst="rect">
            <a:avLst/>
          </a:prstGeom>
          <a:noFill/>
          <a:ln w="9525">
            <a:noFill/>
            <a:miter lim="800000"/>
            <a:headEnd/>
            <a:tailEnd/>
          </a:ln>
        </p:spPr>
        <p:txBody>
          <a:bodyPr wrap="none" lIns="91433" tIns="45717" rIns="91433" bIns="45717">
            <a:spAutoFit/>
          </a:bodyPr>
          <a:lstStyle/>
          <a:p>
            <a:r>
              <a:rPr lang="en-US" sz="1100" dirty="0" smtClean="0">
                <a:solidFill>
                  <a:schemeClr val="bg2"/>
                </a:solidFill>
              </a:rPr>
              <a:t>Revenue though fiscal quarter ended 7/31/08</a:t>
            </a:r>
            <a:endParaRPr lang="en-US" sz="1100" dirty="0">
              <a:solidFill>
                <a:schemeClr val="bg2"/>
              </a:solidFill>
            </a:endParaRPr>
          </a:p>
        </p:txBody>
      </p:sp>
      <p:sp>
        <p:nvSpPr>
          <p:cNvPr id="10" name="Text Box 11"/>
          <p:cNvSpPr txBox="1">
            <a:spLocks noChangeArrowheads="1"/>
          </p:cNvSpPr>
          <p:nvPr/>
        </p:nvSpPr>
        <p:spPr bwMode="auto">
          <a:xfrm>
            <a:off x="626522" y="5423437"/>
            <a:ext cx="7770501" cy="276999"/>
          </a:xfrm>
          <a:prstGeom prst="rect">
            <a:avLst/>
          </a:prstGeom>
          <a:noFill/>
          <a:ln w="9525">
            <a:noFill/>
            <a:miter lim="800000"/>
            <a:headEnd/>
            <a:tailEnd/>
          </a:ln>
        </p:spPr>
        <p:txBody>
          <a:bodyPr wrap="none">
            <a:spAutoFit/>
          </a:bodyPr>
          <a:lstStyle/>
          <a:p>
            <a:r>
              <a:rPr lang="en-US" sz="1200" dirty="0">
                <a:solidFill>
                  <a:schemeClr val="bg2"/>
                </a:solidFill>
              </a:rPr>
              <a:t>Q1</a:t>
            </a:r>
            <a:r>
              <a:rPr lang="en-US" sz="1200" dirty="0" smtClean="0">
                <a:solidFill>
                  <a:schemeClr val="bg2"/>
                </a:solidFill>
              </a:rPr>
              <a:t>     Q2     </a:t>
            </a:r>
            <a:r>
              <a:rPr lang="en-US" sz="1200" dirty="0">
                <a:solidFill>
                  <a:schemeClr val="bg2"/>
                </a:solidFill>
              </a:rPr>
              <a:t>Q3</a:t>
            </a:r>
            <a:r>
              <a:rPr lang="en-US" sz="1200" dirty="0" smtClean="0">
                <a:solidFill>
                  <a:schemeClr val="bg2"/>
                </a:solidFill>
              </a:rPr>
              <a:t>      </a:t>
            </a:r>
            <a:r>
              <a:rPr lang="en-US" sz="1200" dirty="0">
                <a:solidFill>
                  <a:schemeClr val="bg2"/>
                </a:solidFill>
              </a:rPr>
              <a:t>Q4</a:t>
            </a:r>
            <a:r>
              <a:rPr lang="en-US" sz="1200" dirty="0" smtClean="0">
                <a:solidFill>
                  <a:schemeClr val="bg2"/>
                </a:solidFill>
              </a:rPr>
              <a:t>      </a:t>
            </a:r>
            <a:r>
              <a:rPr lang="en-US" sz="1200" dirty="0">
                <a:solidFill>
                  <a:schemeClr val="bg2"/>
                </a:solidFill>
              </a:rPr>
              <a:t>Q1</a:t>
            </a:r>
            <a:r>
              <a:rPr lang="en-US" sz="1200" dirty="0" smtClean="0">
                <a:solidFill>
                  <a:schemeClr val="bg2"/>
                </a:solidFill>
              </a:rPr>
              <a:t>     </a:t>
            </a:r>
            <a:r>
              <a:rPr lang="en-US" sz="1200" dirty="0">
                <a:solidFill>
                  <a:schemeClr val="bg2"/>
                </a:solidFill>
              </a:rPr>
              <a:t>Q2</a:t>
            </a:r>
            <a:r>
              <a:rPr lang="en-US" sz="1200" dirty="0" smtClean="0">
                <a:solidFill>
                  <a:schemeClr val="bg2"/>
                </a:solidFill>
              </a:rPr>
              <a:t>      </a:t>
            </a:r>
            <a:r>
              <a:rPr lang="en-US" sz="1200" dirty="0">
                <a:solidFill>
                  <a:schemeClr val="bg2"/>
                </a:solidFill>
              </a:rPr>
              <a:t>Q3</a:t>
            </a:r>
            <a:r>
              <a:rPr lang="en-US" sz="1200" dirty="0" smtClean="0">
                <a:solidFill>
                  <a:schemeClr val="bg2"/>
                </a:solidFill>
              </a:rPr>
              <a:t>     </a:t>
            </a:r>
            <a:r>
              <a:rPr lang="en-US" sz="1200" dirty="0">
                <a:solidFill>
                  <a:schemeClr val="bg2"/>
                </a:solidFill>
              </a:rPr>
              <a:t>Q4</a:t>
            </a:r>
            <a:r>
              <a:rPr lang="en-US" sz="1200" dirty="0" smtClean="0">
                <a:solidFill>
                  <a:schemeClr val="bg2"/>
                </a:solidFill>
              </a:rPr>
              <a:t>     </a:t>
            </a:r>
            <a:r>
              <a:rPr lang="en-US" sz="1200" dirty="0">
                <a:solidFill>
                  <a:schemeClr val="bg2"/>
                </a:solidFill>
              </a:rPr>
              <a:t>Q1</a:t>
            </a:r>
            <a:r>
              <a:rPr lang="en-US" sz="1200" dirty="0" smtClean="0">
                <a:solidFill>
                  <a:schemeClr val="bg2"/>
                </a:solidFill>
              </a:rPr>
              <a:t>      </a:t>
            </a:r>
            <a:r>
              <a:rPr lang="en-US" sz="1200" dirty="0">
                <a:solidFill>
                  <a:schemeClr val="bg2"/>
                </a:solidFill>
              </a:rPr>
              <a:t>Q2 </a:t>
            </a:r>
            <a:r>
              <a:rPr lang="en-US" sz="1200" dirty="0" smtClean="0">
                <a:solidFill>
                  <a:schemeClr val="bg2"/>
                </a:solidFill>
              </a:rPr>
              <a:t>     </a:t>
            </a:r>
            <a:r>
              <a:rPr lang="en-US" sz="1200" dirty="0">
                <a:solidFill>
                  <a:schemeClr val="bg2"/>
                </a:solidFill>
              </a:rPr>
              <a:t>Q3</a:t>
            </a:r>
            <a:r>
              <a:rPr lang="en-US" sz="1200" dirty="0" smtClean="0">
                <a:solidFill>
                  <a:schemeClr val="bg2"/>
                </a:solidFill>
              </a:rPr>
              <a:t>     </a:t>
            </a:r>
            <a:r>
              <a:rPr lang="en-US" sz="1200" dirty="0">
                <a:solidFill>
                  <a:schemeClr val="bg2"/>
                </a:solidFill>
              </a:rPr>
              <a:t>Q4</a:t>
            </a:r>
            <a:r>
              <a:rPr lang="en-US" sz="1200" dirty="0" smtClean="0">
                <a:solidFill>
                  <a:schemeClr val="bg2"/>
                </a:solidFill>
              </a:rPr>
              <a:t>      </a:t>
            </a:r>
            <a:r>
              <a:rPr lang="en-US" sz="1200" dirty="0">
                <a:solidFill>
                  <a:schemeClr val="bg2"/>
                </a:solidFill>
              </a:rPr>
              <a:t>Q1</a:t>
            </a:r>
            <a:r>
              <a:rPr lang="en-US" sz="1200" dirty="0" smtClean="0">
                <a:solidFill>
                  <a:schemeClr val="bg2"/>
                </a:solidFill>
              </a:rPr>
              <a:t>     </a:t>
            </a:r>
            <a:r>
              <a:rPr lang="en-US" sz="1200" dirty="0">
                <a:solidFill>
                  <a:schemeClr val="bg2"/>
                </a:solidFill>
              </a:rPr>
              <a:t>Q2</a:t>
            </a:r>
            <a:r>
              <a:rPr lang="en-US" sz="1200" dirty="0" smtClean="0">
                <a:solidFill>
                  <a:schemeClr val="bg2"/>
                </a:solidFill>
              </a:rPr>
              <a:t>     Q3     Q4      Q1    Q2</a:t>
            </a:r>
            <a:endParaRPr lang="en-US" sz="1200" dirty="0">
              <a:solidFill>
                <a:schemeClr val="bg2"/>
              </a:solidFill>
            </a:endParaRPr>
          </a:p>
        </p:txBody>
      </p:sp>
      <p:sp>
        <p:nvSpPr>
          <p:cNvPr id="11" name="Line 12"/>
          <p:cNvSpPr>
            <a:spLocks noChangeShapeType="1"/>
          </p:cNvSpPr>
          <p:nvPr/>
        </p:nvSpPr>
        <p:spPr bwMode="auto">
          <a:xfrm>
            <a:off x="2326199" y="5434549"/>
            <a:ext cx="0" cy="504825"/>
          </a:xfrm>
          <a:prstGeom prst="line">
            <a:avLst/>
          </a:prstGeom>
          <a:noFill/>
          <a:ln w="9525">
            <a:solidFill>
              <a:schemeClr val="bg2"/>
            </a:solidFill>
            <a:prstDash val="dash"/>
            <a:round/>
            <a:headEnd/>
            <a:tailEnd/>
          </a:ln>
        </p:spPr>
        <p:txBody>
          <a:bodyPr>
            <a:spAutoFit/>
          </a:bodyPr>
          <a:lstStyle/>
          <a:p>
            <a:endParaRPr lang="en-US"/>
          </a:p>
        </p:txBody>
      </p:sp>
      <p:sp>
        <p:nvSpPr>
          <p:cNvPr id="12" name="Line 13"/>
          <p:cNvSpPr>
            <a:spLocks noChangeShapeType="1"/>
          </p:cNvSpPr>
          <p:nvPr/>
        </p:nvSpPr>
        <p:spPr bwMode="auto">
          <a:xfrm>
            <a:off x="4061858" y="5425024"/>
            <a:ext cx="0" cy="504825"/>
          </a:xfrm>
          <a:prstGeom prst="line">
            <a:avLst/>
          </a:prstGeom>
          <a:noFill/>
          <a:ln w="9525">
            <a:solidFill>
              <a:schemeClr val="bg2"/>
            </a:solidFill>
            <a:prstDash val="dash"/>
            <a:round/>
            <a:headEnd/>
            <a:tailEnd/>
          </a:ln>
        </p:spPr>
        <p:txBody>
          <a:bodyPr>
            <a:spAutoFit/>
          </a:bodyPr>
          <a:lstStyle/>
          <a:p>
            <a:endParaRPr lang="en-US"/>
          </a:p>
        </p:txBody>
      </p:sp>
      <p:sp>
        <p:nvSpPr>
          <p:cNvPr id="13" name="Line 14"/>
          <p:cNvSpPr>
            <a:spLocks noChangeShapeType="1"/>
          </p:cNvSpPr>
          <p:nvPr/>
        </p:nvSpPr>
        <p:spPr bwMode="auto">
          <a:xfrm>
            <a:off x="5829268" y="5452012"/>
            <a:ext cx="0" cy="504825"/>
          </a:xfrm>
          <a:prstGeom prst="line">
            <a:avLst/>
          </a:prstGeom>
          <a:noFill/>
          <a:ln w="9525">
            <a:solidFill>
              <a:schemeClr val="bg2"/>
            </a:solidFill>
            <a:prstDash val="dash"/>
            <a:round/>
            <a:headEnd/>
            <a:tailEnd/>
          </a:ln>
        </p:spPr>
        <p:txBody>
          <a:bodyPr>
            <a:spAutoFit/>
          </a:bodyPr>
          <a:lstStyle/>
          <a:p>
            <a:endParaRPr lang="en-US"/>
          </a:p>
        </p:txBody>
      </p:sp>
      <p:sp>
        <p:nvSpPr>
          <p:cNvPr id="15" name="Text Box 15"/>
          <p:cNvSpPr txBox="1">
            <a:spLocks noChangeArrowheads="1"/>
          </p:cNvSpPr>
          <p:nvPr/>
        </p:nvSpPr>
        <p:spPr bwMode="auto">
          <a:xfrm>
            <a:off x="643465" y="4714863"/>
            <a:ext cx="382588" cy="304800"/>
          </a:xfrm>
          <a:prstGeom prst="rect">
            <a:avLst/>
          </a:prstGeom>
          <a:noFill/>
          <a:ln w="9525">
            <a:noFill/>
            <a:miter lim="800000"/>
            <a:headEnd/>
            <a:tailEnd/>
          </a:ln>
        </p:spPr>
        <p:txBody>
          <a:bodyPr wrap="none">
            <a:spAutoFit/>
          </a:bodyPr>
          <a:lstStyle/>
          <a:p>
            <a:r>
              <a:rPr lang="en-US" sz="1400" b="1" dirty="0">
                <a:solidFill>
                  <a:schemeClr val="bg1"/>
                </a:solidFill>
              </a:rPr>
              <a:t>35</a:t>
            </a:r>
          </a:p>
        </p:txBody>
      </p:sp>
      <p:sp>
        <p:nvSpPr>
          <p:cNvPr id="16" name="Text Box 16"/>
          <p:cNvSpPr txBox="1">
            <a:spLocks noChangeArrowheads="1"/>
          </p:cNvSpPr>
          <p:nvPr/>
        </p:nvSpPr>
        <p:spPr bwMode="auto">
          <a:xfrm>
            <a:off x="1081613" y="4642368"/>
            <a:ext cx="382588" cy="304800"/>
          </a:xfrm>
          <a:prstGeom prst="rect">
            <a:avLst/>
          </a:prstGeom>
          <a:noFill/>
          <a:ln w="9525">
            <a:noFill/>
            <a:miter lim="800000"/>
            <a:headEnd/>
            <a:tailEnd/>
          </a:ln>
        </p:spPr>
        <p:txBody>
          <a:bodyPr wrap="none">
            <a:spAutoFit/>
          </a:bodyPr>
          <a:lstStyle/>
          <a:p>
            <a:r>
              <a:rPr lang="en-US" sz="1400" b="1" dirty="0">
                <a:solidFill>
                  <a:schemeClr val="bg1"/>
                </a:solidFill>
              </a:rPr>
              <a:t>41</a:t>
            </a:r>
          </a:p>
        </p:txBody>
      </p:sp>
      <p:sp>
        <p:nvSpPr>
          <p:cNvPr id="17" name="Text Box 17"/>
          <p:cNvSpPr txBox="1">
            <a:spLocks noChangeArrowheads="1"/>
          </p:cNvSpPr>
          <p:nvPr/>
        </p:nvSpPr>
        <p:spPr bwMode="auto">
          <a:xfrm>
            <a:off x="1509180" y="4574634"/>
            <a:ext cx="382588" cy="304800"/>
          </a:xfrm>
          <a:prstGeom prst="rect">
            <a:avLst/>
          </a:prstGeom>
          <a:noFill/>
          <a:ln w="9525">
            <a:noFill/>
            <a:miter lim="800000"/>
            <a:headEnd/>
            <a:tailEnd/>
          </a:ln>
        </p:spPr>
        <p:txBody>
          <a:bodyPr wrap="none">
            <a:spAutoFit/>
          </a:bodyPr>
          <a:lstStyle/>
          <a:p>
            <a:r>
              <a:rPr lang="en-US" sz="1400" b="1" dirty="0">
                <a:solidFill>
                  <a:schemeClr val="bg1"/>
                </a:solidFill>
              </a:rPr>
              <a:t>46</a:t>
            </a:r>
          </a:p>
        </p:txBody>
      </p:sp>
      <p:sp>
        <p:nvSpPr>
          <p:cNvPr id="18" name="Text Box 18"/>
          <p:cNvSpPr txBox="1">
            <a:spLocks noChangeArrowheads="1"/>
          </p:cNvSpPr>
          <p:nvPr/>
        </p:nvSpPr>
        <p:spPr bwMode="auto">
          <a:xfrm>
            <a:off x="1940978" y="4413766"/>
            <a:ext cx="382588" cy="304800"/>
          </a:xfrm>
          <a:prstGeom prst="rect">
            <a:avLst/>
          </a:prstGeom>
          <a:noFill/>
          <a:ln w="9525">
            <a:noFill/>
            <a:miter lim="800000"/>
            <a:headEnd/>
            <a:tailEnd/>
          </a:ln>
        </p:spPr>
        <p:txBody>
          <a:bodyPr wrap="none">
            <a:spAutoFit/>
          </a:bodyPr>
          <a:lstStyle/>
          <a:p>
            <a:r>
              <a:rPr lang="en-US" sz="1400" b="1" dirty="0">
                <a:solidFill>
                  <a:schemeClr val="bg1"/>
                </a:solidFill>
              </a:rPr>
              <a:t>55</a:t>
            </a:r>
          </a:p>
        </p:txBody>
      </p:sp>
      <p:sp>
        <p:nvSpPr>
          <p:cNvPr id="19" name="Text Box 19"/>
          <p:cNvSpPr txBox="1">
            <a:spLocks noChangeArrowheads="1"/>
          </p:cNvSpPr>
          <p:nvPr/>
        </p:nvSpPr>
        <p:spPr bwMode="auto">
          <a:xfrm>
            <a:off x="2377011" y="4282534"/>
            <a:ext cx="382588" cy="304800"/>
          </a:xfrm>
          <a:prstGeom prst="rect">
            <a:avLst/>
          </a:prstGeom>
          <a:noFill/>
          <a:ln w="9525">
            <a:noFill/>
            <a:miter lim="800000"/>
            <a:headEnd/>
            <a:tailEnd/>
          </a:ln>
        </p:spPr>
        <p:txBody>
          <a:bodyPr wrap="none">
            <a:spAutoFit/>
          </a:bodyPr>
          <a:lstStyle/>
          <a:p>
            <a:r>
              <a:rPr lang="en-US" sz="1400" b="1" dirty="0">
                <a:solidFill>
                  <a:schemeClr val="bg1"/>
                </a:solidFill>
              </a:rPr>
              <a:t>64</a:t>
            </a:r>
          </a:p>
        </p:txBody>
      </p:sp>
      <p:sp>
        <p:nvSpPr>
          <p:cNvPr id="20" name="Text Box 20"/>
          <p:cNvSpPr txBox="1">
            <a:spLocks noChangeArrowheads="1"/>
          </p:cNvSpPr>
          <p:nvPr/>
        </p:nvSpPr>
        <p:spPr bwMode="auto">
          <a:xfrm>
            <a:off x="2813048" y="4159764"/>
            <a:ext cx="382588" cy="304800"/>
          </a:xfrm>
          <a:prstGeom prst="rect">
            <a:avLst/>
          </a:prstGeom>
          <a:noFill/>
          <a:ln w="9525">
            <a:noFill/>
            <a:miter lim="800000"/>
            <a:headEnd/>
            <a:tailEnd/>
          </a:ln>
        </p:spPr>
        <p:txBody>
          <a:bodyPr wrap="none">
            <a:spAutoFit/>
          </a:bodyPr>
          <a:lstStyle/>
          <a:p>
            <a:r>
              <a:rPr lang="en-US" sz="1400" b="1" dirty="0">
                <a:solidFill>
                  <a:schemeClr val="bg1"/>
                </a:solidFill>
              </a:rPr>
              <a:t>72</a:t>
            </a:r>
          </a:p>
        </p:txBody>
      </p:sp>
      <p:sp>
        <p:nvSpPr>
          <p:cNvPr id="21" name="Text Box 21"/>
          <p:cNvSpPr txBox="1">
            <a:spLocks noChangeArrowheads="1"/>
          </p:cNvSpPr>
          <p:nvPr/>
        </p:nvSpPr>
        <p:spPr bwMode="auto">
          <a:xfrm>
            <a:off x="3257548" y="4024297"/>
            <a:ext cx="382588" cy="304800"/>
          </a:xfrm>
          <a:prstGeom prst="rect">
            <a:avLst/>
          </a:prstGeom>
          <a:noFill/>
          <a:ln w="9525">
            <a:noFill/>
            <a:miter lim="800000"/>
            <a:headEnd/>
            <a:tailEnd/>
          </a:ln>
        </p:spPr>
        <p:txBody>
          <a:bodyPr wrap="none">
            <a:spAutoFit/>
          </a:bodyPr>
          <a:lstStyle/>
          <a:p>
            <a:r>
              <a:rPr lang="en-US" sz="1400" b="1" dirty="0">
                <a:solidFill>
                  <a:schemeClr val="bg1"/>
                </a:solidFill>
              </a:rPr>
              <a:t>83</a:t>
            </a:r>
          </a:p>
        </p:txBody>
      </p:sp>
      <p:sp>
        <p:nvSpPr>
          <p:cNvPr id="22" name="Text Box 22"/>
          <p:cNvSpPr txBox="1">
            <a:spLocks noChangeArrowheads="1"/>
          </p:cNvSpPr>
          <p:nvPr/>
        </p:nvSpPr>
        <p:spPr bwMode="auto">
          <a:xfrm>
            <a:off x="3693581" y="3909997"/>
            <a:ext cx="382588" cy="304800"/>
          </a:xfrm>
          <a:prstGeom prst="rect">
            <a:avLst/>
          </a:prstGeom>
          <a:noFill/>
          <a:ln w="9525">
            <a:noFill/>
            <a:miter lim="800000"/>
            <a:headEnd/>
            <a:tailEnd/>
          </a:ln>
        </p:spPr>
        <p:txBody>
          <a:bodyPr wrap="none">
            <a:spAutoFit/>
          </a:bodyPr>
          <a:lstStyle/>
          <a:p>
            <a:r>
              <a:rPr lang="en-US" sz="1400" b="1" dirty="0">
                <a:solidFill>
                  <a:schemeClr val="bg1"/>
                </a:solidFill>
              </a:rPr>
              <a:t>91</a:t>
            </a:r>
          </a:p>
        </p:txBody>
      </p:sp>
      <p:sp>
        <p:nvSpPr>
          <p:cNvPr id="23" name="Text Box 23"/>
          <p:cNvSpPr txBox="1">
            <a:spLocks noChangeArrowheads="1"/>
          </p:cNvSpPr>
          <p:nvPr/>
        </p:nvSpPr>
        <p:spPr bwMode="auto">
          <a:xfrm>
            <a:off x="4049179" y="3677162"/>
            <a:ext cx="481013" cy="304800"/>
          </a:xfrm>
          <a:prstGeom prst="rect">
            <a:avLst/>
          </a:prstGeom>
          <a:noFill/>
          <a:ln w="9525">
            <a:noFill/>
            <a:miter lim="800000"/>
            <a:headEnd/>
            <a:tailEnd/>
          </a:ln>
        </p:spPr>
        <p:txBody>
          <a:bodyPr wrap="none">
            <a:spAutoFit/>
          </a:bodyPr>
          <a:lstStyle/>
          <a:p>
            <a:r>
              <a:rPr lang="en-US" sz="1400" b="1" dirty="0">
                <a:solidFill>
                  <a:schemeClr val="bg1"/>
                </a:solidFill>
              </a:rPr>
              <a:t>105</a:t>
            </a:r>
          </a:p>
        </p:txBody>
      </p:sp>
      <p:sp>
        <p:nvSpPr>
          <p:cNvPr id="24" name="Text Box 24"/>
          <p:cNvSpPr txBox="1">
            <a:spLocks noChangeArrowheads="1"/>
          </p:cNvSpPr>
          <p:nvPr/>
        </p:nvSpPr>
        <p:spPr bwMode="auto">
          <a:xfrm>
            <a:off x="4502144" y="3495131"/>
            <a:ext cx="481013" cy="304800"/>
          </a:xfrm>
          <a:prstGeom prst="rect">
            <a:avLst/>
          </a:prstGeom>
          <a:noFill/>
          <a:ln w="9525">
            <a:noFill/>
            <a:miter lim="800000"/>
            <a:headEnd/>
            <a:tailEnd/>
          </a:ln>
        </p:spPr>
        <p:txBody>
          <a:bodyPr wrap="none">
            <a:spAutoFit/>
          </a:bodyPr>
          <a:lstStyle/>
          <a:p>
            <a:r>
              <a:rPr lang="en-US" sz="1400" b="1" dirty="0">
                <a:solidFill>
                  <a:schemeClr val="bg1"/>
                </a:solidFill>
              </a:rPr>
              <a:t>118</a:t>
            </a:r>
          </a:p>
        </p:txBody>
      </p:sp>
      <p:sp>
        <p:nvSpPr>
          <p:cNvPr id="25" name="Text Box 25"/>
          <p:cNvSpPr txBox="1">
            <a:spLocks noChangeArrowheads="1"/>
          </p:cNvSpPr>
          <p:nvPr/>
        </p:nvSpPr>
        <p:spPr bwMode="auto">
          <a:xfrm>
            <a:off x="4917009" y="3304631"/>
            <a:ext cx="481013" cy="304800"/>
          </a:xfrm>
          <a:prstGeom prst="rect">
            <a:avLst/>
          </a:prstGeom>
          <a:noFill/>
          <a:ln w="9525">
            <a:noFill/>
            <a:miter lim="800000"/>
            <a:headEnd/>
            <a:tailEnd/>
          </a:ln>
        </p:spPr>
        <p:txBody>
          <a:bodyPr wrap="none">
            <a:spAutoFit/>
          </a:bodyPr>
          <a:lstStyle/>
          <a:p>
            <a:r>
              <a:rPr lang="en-US" sz="1400" b="1" dirty="0">
                <a:solidFill>
                  <a:schemeClr val="bg1"/>
                </a:solidFill>
              </a:rPr>
              <a:t>130</a:t>
            </a:r>
          </a:p>
        </p:txBody>
      </p:sp>
      <p:sp>
        <p:nvSpPr>
          <p:cNvPr id="26" name="Text Box 26"/>
          <p:cNvSpPr txBox="1">
            <a:spLocks noChangeArrowheads="1"/>
          </p:cNvSpPr>
          <p:nvPr/>
        </p:nvSpPr>
        <p:spPr bwMode="auto">
          <a:xfrm>
            <a:off x="5348809" y="3084498"/>
            <a:ext cx="481013" cy="304800"/>
          </a:xfrm>
          <a:prstGeom prst="rect">
            <a:avLst/>
          </a:prstGeom>
          <a:noFill/>
          <a:ln w="9525">
            <a:noFill/>
            <a:miter lim="800000"/>
            <a:headEnd/>
            <a:tailEnd/>
          </a:ln>
        </p:spPr>
        <p:txBody>
          <a:bodyPr wrap="none">
            <a:spAutoFit/>
          </a:bodyPr>
          <a:lstStyle/>
          <a:p>
            <a:r>
              <a:rPr lang="en-US" sz="1400" b="1" dirty="0">
                <a:solidFill>
                  <a:schemeClr val="bg1"/>
                </a:solidFill>
              </a:rPr>
              <a:t>144</a:t>
            </a:r>
          </a:p>
        </p:txBody>
      </p:sp>
      <p:sp>
        <p:nvSpPr>
          <p:cNvPr id="27" name="Text Box 27"/>
          <p:cNvSpPr txBox="1">
            <a:spLocks noChangeArrowheads="1"/>
          </p:cNvSpPr>
          <p:nvPr/>
        </p:nvSpPr>
        <p:spPr bwMode="auto">
          <a:xfrm>
            <a:off x="5793309" y="2826260"/>
            <a:ext cx="481013" cy="304800"/>
          </a:xfrm>
          <a:prstGeom prst="rect">
            <a:avLst/>
          </a:prstGeom>
          <a:noFill/>
          <a:ln w="9525">
            <a:noFill/>
            <a:miter lim="800000"/>
            <a:headEnd/>
            <a:tailEnd/>
          </a:ln>
        </p:spPr>
        <p:txBody>
          <a:bodyPr wrap="none">
            <a:spAutoFit/>
          </a:bodyPr>
          <a:lstStyle/>
          <a:p>
            <a:r>
              <a:rPr lang="en-US" sz="1400" b="1" dirty="0">
                <a:solidFill>
                  <a:schemeClr val="bg1"/>
                </a:solidFill>
              </a:rPr>
              <a:t>162</a:t>
            </a:r>
          </a:p>
        </p:txBody>
      </p:sp>
      <p:sp>
        <p:nvSpPr>
          <p:cNvPr id="28" name="Text Box 28"/>
          <p:cNvSpPr txBox="1">
            <a:spLocks noChangeArrowheads="1"/>
          </p:cNvSpPr>
          <p:nvPr/>
        </p:nvSpPr>
        <p:spPr bwMode="auto">
          <a:xfrm>
            <a:off x="6216641" y="2589193"/>
            <a:ext cx="481013" cy="304800"/>
          </a:xfrm>
          <a:prstGeom prst="rect">
            <a:avLst/>
          </a:prstGeom>
          <a:noFill/>
          <a:ln w="9525">
            <a:noFill/>
            <a:miter lim="800000"/>
            <a:headEnd/>
            <a:tailEnd/>
          </a:ln>
        </p:spPr>
        <p:txBody>
          <a:bodyPr wrap="none">
            <a:spAutoFit/>
          </a:bodyPr>
          <a:lstStyle/>
          <a:p>
            <a:r>
              <a:rPr lang="en-US" sz="1400" b="1" dirty="0">
                <a:solidFill>
                  <a:schemeClr val="bg1"/>
                </a:solidFill>
              </a:rPr>
              <a:t>177</a:t>
            </a:r>
          </a:p>
        </p:txBody>
      </p:sp>
      <p:sp>
        <p:nvSpPr>
          <p:cNvPr id="29" name="Text Box 29"/>
          <p:cNvSpPr txBox="1">
            <a:spLocks noChangeArrowheads="1"/>
          </p:cNvSpPr>
          <p:nvPr/>
        </p:nvSpPr>
        <p:spPr bwMode="auto">
          <a:xfrm>
            <a:off x="6648439" y="2369061"/>
            <a:ext cx="481013" cy="304800"/>
          </a:xfrm>
          <a:prstGeom prst="rect">
            <a:avLst/>
          </a:prstGeom>
          <a:noFill/>
          <a:ln w="9525">
            <a:noFill/>
            <a:miter lim="800000"/>
            <a:headEnd/>
            <a:tailEnd/>
          </a:ln>
        </p:spPr>
        <p:txBody>
          <a:bodyPr wrap="none">
            <a:spAutoFit/>
          </a:bodyPr>
          <a:lstStyle/>
          <a:p>
            <a:r>
              <a:rPr lang="en-US" sz="1400" b="1" dirty="0">
                <a:solidFill>
                  <a:schemeClr val="bg1"/>
                </a:solidFill>
              </a:rPr>
              <a:t>192</a:t>
            </a:r>
          </a:p>
        </p:txBody>
      </p:sp>
      <p:sp>
        <p:nvSpPr>
          <p:cNvPr id="30" name="Rectangle 32"/>
          <p:cNvSpPr>
            <a:spLocks noChangeArrowheads="1"/>
          </p:cNvSpPr>
          <p:nvPr/>
        </p:nvSpPr>
        <p:spPr bwMode="auto">
          <a:xfrm rot="16200000">
            <a:off x="7793298" y="3055662"/>
            <a:ext cx="1819275" cy="274637"/>
          </a:xfrm>
          <a:prstGeom prst="rect">
            <a:avLst/>
          </a:prstGeom>
          <a:noFill/>
          <a:ln w="9525">
            <a:noFill/>
            <a:miter lim="800000"/>
            <a:headEnd/>
            <a:tailEnd/>
          </a:ln>
        </p:spPr>
        <p:txBody>
          <a:bodyPr wrap="none" lIns="91433" tIns="45717" rIns="91433" bIns="45717">
            <a:spAutoFit/>
          </a:bodyPr>
          <a:lstStyle/>
          <a:p>
            <a:r>
              <a:rPr lang="en-US" sz="1200" dirty="0">
                <a:solidFill>
                  <a:schemeClr val="bg2"/>
                </a:solidFill>
              </a:rPr>
              <a:t>Quarterly Revenue ($M)</a:t>
            </a:r>
          </a:p>
        </p:txBody>
      </p:sp>
      <p:sp>
        <p:nvSpPr>
          <p:cNvPr id="33" name="Text Box 29"/>
          <p:cNvSpPr txBox="1">
            <a:spLocks noChangeArrowheads="1"/>
          </p:cNvSpPr>
          <p:nvPr/>
        </p:nvSpPr>
        <p:spPr bwMode="auto">
          <a:xfrm>
            <a:off x="7097172" y="2000765"/>
            <a:ext cx="484215" cy="307777"/>
          </a:xfrm>
          <a:prstGeom prst="rect">
            <a:avLst/>
          </a:prstGeom>
          <a:noFill/>
          <a:ln w="9525">
            <a:noFill/>
            <a:miter lim="800000"/>
            <a:headEnd/>
            <a:tailEnd/>
          </a:ln>
        </p:spPr>
        <p:txBody>
          <a:bodyPr wrap="none">
            <a:spAutoFit/>
          </a:bodyPr>
          <a:lstStyle/>
          <a:p>
            <a:r>
              <a:rPr lang="en-US" sz="1400" b="1" dirty="0" smtClean="0">
                <a:solidFill>
                  <a:schemeClr val="bg1"/>
                </a:solidFill>
              </a:rPr>
              <a:t>217</a:t>
            </a:r>
            <a:endParaRPr lang="en-US" sz="1400" b="1" dirty="0">
              <a:solidFill>
                <a:schemeClr val="bg1"/>
              </a:solidFill>
            </a:endParaRPr>
          </a:p>
        </p:txBody>
      </p:sp>
      <p:sp>
        <p:nvSpPr>
          <p:cNvPr id="34" name="Line 14"/>
          <p:cNvSpPr>
            <a:spLocks noChangeShapeType="1"/>
          </p:cNvSpPr>
          <p:nvPr/>
        </p:nvSpPr>
        <p:spPr bwMode="auto">
          <a:xfrm>
            <a:off x="7526828" y="5413912"/>
            <a:ext cx="0" cy="504825"/>
          </a:xfrm>
          <a:prstGeom prst="line">
            <a:avLst/>
          </a:prstGeom>
          <a:noFill/>
          <a:ln w="9525">
            <a:solidFill>
              <a:schemeClr val="bg2"/>
            </a:solidFill>
            <a:prstDash val="dash"/>
            <a:round/>
            <a:headEnd/>
            <a:tailEnd/>
          </a:ln>
        </p:spPr>
        <p:txBody>
          <a:bodyPr>
            <a:spAutoFit/>
          </a:bodyPr>
          <a:lstStyle/>
          <a:p>
            <a:endParaRPr lang="en-US"/>
          </a:p>
        </p:txBody>
      </p:sp>
      <p:sp>
        <p:nvSpPr>
          <p:cNvPr id="35" name="Text Box 7"/>
          <p:cNvSpPr txBox="1">
            <a:spLocks noChangeArrowheads="1"/>
          </p:cNvSpPr>
          <p:nvPr/>
        </p:nvSpPr>
        <p:spPr bwMode="auto">
          <a:xfrm>
            <a:off x="7682420" y="5656799"/>
            <a:ext cx="813481" cy="307777"/>
          </a:xfrm>
          <a:prstGeom prst="rect">
            <a:avLst/>
          </a:prstGeom>
          <a:noFill/>
          <a:ln w="9525">
            <a:noFill/>
            <a:miter lim="800000"/>
            <a:headEnd/>
            <a:tailEnd/>
          </a:ln>
        </p:spPr>
        <p:txBody>
          <a:bodyPr wrap="none">
            <a:spAutoFit/>
          </a:bodyPr>
          <a:lstStyle/>
          <a:p>
            <a:r>
              <a:rPr lang="en-US" sz="1400" dirty="0" smtClean="0">
                <a:solidFill>
                  <a:schemeClr val="bg2"/>
                </a:solidFill>
              </a:rPr>
              <a:t>FY2009</a:t>
            </a:r>
            <a:endParaRPr lang="en-US" sz="1400" dirty="0">
              <a:solidFill>
                <a:schemeClr val="bg2"/>
              </a:solidFill>
            </a:endParaRPr>
          </a:p>
        </p:txBody>
      </p:sp>
      <p:sp>
        <p:nvSpPr>
          <p:cNvPr id="36" name="Text Box 29"/>
          <p:cNvSpPr txBox="1">
            <a:spLocks noChangeArrowheads="1"/>
          </p:cNvSpPr>
          <p:nvPr/>
        </p:nvSpPr>
        <p:spPr bwMode="auto">
          <a:xfrm>
            <a:off x="7520508" y="1568961"/>
            <a:ext cx="484215" cy="307777"/>
          </a:xfrm>
          <a:prstGeom prst="rect">
            <a:avLst/>
          </a:prstGeom>
          <a:noFill/>
          <a:ln w="9525">
            <a:noFill/>
            <a:miter lim="800000"/>
            <a:headEnd/>
            <a:tailEnd/>
          </a:ln>
        </p:spPr>
        <p:txBody>
          <a:bodyPr wrap="none">
            <a:spAutoFit/>
          </a:bodyPr>
          <a:lstStyle/>
          <a:p>
            <a:r>
              <a:rPr lang="en-US" sz="1400" b="1" dirty="0" smtClean="0">
                <a:solidFill>
                  <a:schemeClr val="bg1"/>
                </a:solidFill>
              </a:rPr>
              <a:t>248</a:t>
            </a:r>
            <a:endParaRPr lang="en-US" sz="1400" b="1" dirty="0">
              <a:solidFill>
                <a:schemeClr val="bg1"/>
              </a:solidFill>
            </a:endParaRPr>
          </a:p>
        </p:txBody>
      </p:sp>
      <p:sp>
        <p:nvSpPr>
          <p:cNvPr id="37" name="Text Box 29"/>
          <p:cNvSpPr txBox="1">
            <a:spLocks noChangeArrowheads="1"/>
          </p:cNvSpPr>
          <p:nvPr/>
        </p:nvSpPr>
        <p:spPr bwMode="auto">
          <a:xfrm>
            <a:off x="7960775" y="1340360"/>
            <a:ext cx="484215" cy="307777"/>
          </a:xfrm>
          <a:prstGeom prst="rect">
            <a:avLst/>
          </a:prstGeom>
          <a:noFill/>
          <a:ln w="9525">
            <a:noFill/>
            <a:miter lim="800000"/>
            <a:headEnd/>
            <a:tailEnd/>
          </a:ln>
        </p:spPr>
        <p:txBody>
          <a:bodyPr wrap="none">
            <a:spAutoFit/>
          </a:bodyPr>
          <a:lstStyle/>
          <a:p>
            <a:r>
              <a:rPr lang="en-US" sz="1400" b="1" dirty="0" smtClean="0">
                <a:solidFill>
                  <a:schemeClr val="bg1"/>
                </a:solidFill>
              </a:rPr>
              <a:t>263</a:t>
            </a:r>
            <a:endParaRPr lang="en-US" sz="1400" b="1" dirty="0">
              <a:solidFill>
                <a:schemeClr val="bg1"/>
              </a:solidFill>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a:ln/>
        </p:spPr>
        <p:txBody>
          <a:bodyPr/>
          <a:lstStyle/>
          <a:p>
            <a:r>
              <a:rPr lang="en-US"/>
              <a:t>Our Vision: The End of Software</a:t>
            </a:r>
          </a:p>
        </p:txBody>
      </p:sp>
      <p:sp>
        <p:nvSpPr>
          <p:cNvPr id="2054" name="Oval 6"/>
          <p:cNvSpPr>
            <a:spLocks/>
          </p:cNvSpPr>
          <p:nvPr/>
        </p:nvSpPr>
        <p:spPr bwMode="auto">
          <a:xfrm>
            <a:off x="2282825" y="1470025"/>
            <a:ext cx="4432300" cy="4432300"/>
          </a:xfrm>
          <a:prstGeom prst="ellipse">
            <a:avLst/>
          </a:prstGeom>
          <a:solidFill>
            <a:schemeClr val="accent1"/>
          </a:solidFill>
          <a:ln w="25400">
            <a:noFill/>
            <a:round/>
            <a:headEnd type="none" w="med" len="med"/>
            <a:tailEnd type="none" w="med" len="med"/>
          </a:ln>
          <a:effectLst>
            <a:outerShdw blurRad="76200" dist="63499" dir="5400000" algn="ctr" rotWithShape="0">
              <a:schemeClr val="bg2">
                <a:alpha val="45000"/>
              </a:schemeClr>
            </a:outerShdw>
          </a:effectLst>
        </p:spPr>
        <p:txBody>
          <a:bodyPr lIns="0" tIns="0" rIns="0" bIns="0">
            <a:prstTxWarp prst="textNoShape">
              <a:avLst/>
            </a:prstTxWarp>
          </a:bodyPr>
          <a:lstStyle/>
          <a:p>
            <a:endParaRPr lang="en-US"/>
          </a:p>
        </p:txBody>
      </p:sp>
      <p:pic>
        <p:nvPicPr>
          <p:cNvPr id="2055" name="Picture 7"/>
          <p:cNvPicPr>
            <a:picLocks noChangeAspect="1" noChangeArrowheads="1"/>
          </p:cNvPicPr>
          <p:nvPr/>
        </p:nvPicPr>
        <p:blipFill>
          <a:blip r:embed="rId2"/>
          <a:srcRect/>
          <a:stretch>
            <a:fillRect/>
          </a:stretch>
        </p:blipFill>
        <p:spPr bwMode="auto">
          <a:xfrm>
            <a:off x="1504950" y="760413"/>
            <a:ext cx="6146800" cy="5945187"/>
          </a:xfrm>
          <a:prstGeom prst="rect">
            <a:avLst/>
          </a:prstGeom>
          <a:noFill/>
          <a:ln w="12700">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4514" name="TextBox 10"/>
          <p:cNvSpPr txBox="1">
            <a:spLocks noChangeArrowheads="1"/>
          </p:cNvSpPr>
          <p:nvPr/>
        </p:nvSpPr>
        <p:spPr bwMode="auto">
          <a:xfrm rot="-1800000">
            <a:off x="285750" y="4941888"/>
            <a:ext cx="777875" cy="412750"/>
          </a:xfrm>
          <a:prstGeom prst="rect">
            <a:avLst/>
          </a:prstGeom>
          <a:noFill/>
          <a:ln w="9525">
            <a:noFill/>
            <a:miter lim="800000"/>
            <a:headEnd/>
            <a:tailEnd/>
          </a:ln>
        </p:spPr>
        <p:txBody>
          <a:bodyPr wrap="none">
            <a:prstTxWarp prst="textNoShape">
              <a:avLst/>
            </a:prstTxWarp>
            <a:spAutoFit/>
          </a:bodyPr>
          <a:lstStyle/>
          <a:p>
            <a:r>
              <a:rPr lang="en-US"/>
              <a:t>1999</a:t>
            </a:r>
          </a:p>
        </p:txBody>
      </p:sp>
      <p:sp>
        <p:nvSpPr>
          <p:cNvPr id="64515" name="Rectangle 2"/>
          <p:cNvSpPr txBox="1">
            <a:spLocks noChangeArrowheads="1"/>
          </p:cNvSpPr>
          <p:nvPr/>
        </p:nvSpPr>
        <p:spPr bwMode="auto">
          <a:xfrm>
            <a:off x="381000" y="233962"/>
            <a:ext cx="8839200" cy="642338"/>
          </a:xfrm>
          <a:prstGeom prst="rect">
            <a:avLst/>
          </a:prstGeom>
          <a:noFill/>
          <a:ln w="9525">
            <a:noFill/>
            <a:miter lim="800000"/>
            <a:headEnd/>
            <a:tailEnd/>
          </a:ln>
        </p:spPr>
        <p:txBody>
          <a:bodyPr anchor="ctr">
            <a:prstTxWarp prst="textNoShape">
              <a:avLst/>
            </a:prstTxWarp>
          </a:bodyPr>
          <a:lstStyle/>
          <a:p>
            <a:r>
              <a:rPr lang="en-US" sz="2300" b="1" dirty="0">
                <a:solidFill>
                  <a:schemeClr val="tx2"/>
                </a:solidFill>
              </a:rPr>
              <a:t>Entering the Second Decade of No Software</a:t>
            </a:r>
          </a:p>
        </p:txBody>
      </p:sp>
      <p:cxnSp>
        <p:nvCxnSpPr>
          <p:cNvPr id="18" name="Straight Arrow Connector 17"/>
          <p:cNvCxnSpPr>
            <a:cxnSpLocks noChangeShapeType="1"/>
          </p:cNvCxnSpPr>
          <p:nvPr/>
        </p:nvCxnSpPr>
        <p:spPr bwMode="auto">
          <a:xfrm>
            <a:off x="304800" y="4267200"/>
            <a:ext cx="8382000" cy="1588"/>
          </a:xfrm>
          <a:prstGeom prst="straightConnector1">
            <a:avLst/>
          </a:prstGeom>
          <a:noFill/>
          <a:ln w="38100">
            <a:solidFill>
              <a:schemeClr val="tx2"/>
            </a:solidFill>
            <a:round/>
            <a:headEnd/>
            <a:tailEnd type="arrow" w="med" len="med"/>
          </a:ln>
          <a:effectLst>
            <a:outerShdw blurRad="63500" dist="20000" dir="5400000" rotWithShape="0">
              <a:srgbClr val="000000">
                <a:alpha val="37999"/>
              </a:srgbClr>
            </a:outerShdw>
          </a:effectLst>
        </p:spPr>
      </p:cxnSp>
      <p:sp>
        <p:nvSpPr>
          <p:cNvPr id="64517" name="TextBox 18"/>
          <p:cNvSpPr txBox="1">
            <a:spLocks noChangeArrowheads="1"/>
          </p:cNvSpPr>
          <p:nvPr/>
        </p:nvSpPr>
        <p:spPr bwMode="auto">
          <a:xfrm rot="-1800000">
            <a:off x="4089400" y="4830763"/>
            <a:ext cx="777875" cy="412750"/>
          </a:xfrm>
          <a:prstGeom prst="rect">
            <a:avLst/>
          </a:prstGeom>
          <a:noFill/>
          <a:ln w="9525">
            <a:noFill/>
            <a:miter lim="800000"/>
            <a:headEnd/>
            <a:tailEnd/>
          </a:ln>
        </p:spPr>
        <p:txBody>
          <a:bodyPr wrap="none">
            <a:prstTxWarp prst="textNoShape">
              <a:avLst/>
            </a:prstTxWarp>
            <a:spAutoFit/>
          </a:bodyPr>
          <a:lstStyle/>
          <a:p>
            <a:r>
              <a:rPr lang="en-US"/>
              <a:t>2009</a:t>
            </a:r>
          </a:p>
        </p:txBody>
      </p:sp>
      <p:sp>
        <p:nvSpPr>
          <p:cNvPr id="64518" name="TextBox 19"/>
          <p:cNvSpPr txBox="1">
            <a:spLocks noChangeArrowheads="1"/>
          </p:cNvSpPr>
          <p:nvPr/>
        </p:nvSpPr>
        <p:spPr bwMode="auto">
          <a:xfrm rot="-1800000">
            <a:off x="7747000" y="4830763"/>
            <a:ext cx="777875" cy="412750"/>
          </a:xfrm>
          <a:prstGeom prst="rect">
            <a:avLst/>
          </a:prstGeom>
          <a:noFill/>
          <a:ln w="9525">
            <a:noFill/>
            <a:miter lim="800000"/>
            <a:headEnd/>
            <a:tailEnd/>
          </a:ln>
        </p:spPr>
        <p:txBody>
          <a:bodyPr wrap="none">
            <a:prstTxWarp prst="textNoShape">
              <a:avLst/>
            </a:prstTxWarp>
            <a:spAutoFit/>
          </a:bodyPr>
          <a:lstStyle/>
          <a:p>
            <a:r>
              <a:rPr lang="en-US"/>
              <a:t>2019</a:t>
            </a:r>
          </a:p>
        </p:txBody>
      </p:sp>
      <p:cxnSp>
        <p:nvCxnSpPr>
          <p:cNvPr id="22" name="Straight Connector 21"/>
          <p:cNvCxnSpPr>
            <a:cxnSpLocks noChangeShapeType="1"/>
          </p:cNvCxnSpPr>
          <p:nvPr/>
        </p:nvCxnSpPr>
        <p:spPr bwMode="auto">
          <a:xfrm rot="5400000">
            <a:off x="399257" y="4231481"/>
            <a:ext cx="533400" cy="1587"/>
          </a:xfrm>
          <a:prstGeom prst="line">
            <a:avLst/>
          </a:prstGeom>
          <a:noFill/>
          <a:ln w="34925">
            <a:solidFill>
              <a:srgbClr val="FF0505"/>
            </a:solidFill>
            <a:round/>
            <a:headEnd/>
            <a:tailEnd/>
          </a:ln>
          <a:effectLst>
            <a:outerShdw blurRad="63500" dist="20000" dir="5400000" rotWithShape="0">
              <a:srgbClr val="000000">
                <a:alpha val="37999"/>
              </a:srgbClr>
            </a:outerShdw>
          </a:effectLst>
        </p:spPr>
      </p:cxnSp>
      <p:cxnSp>
        <p:nvCxnSpPr>
          <p:cNvPr id="23" name="Straight Connector 22"/>
          <p:cNvCxnSpPr>
            <a:cxnSpLocks noChangeShapeType="1"/>
          </p:cNvCxnSpPr>
          <p:nvPr/>
        </p:nvCxnSpPr>
        <p:spPr bwMode="auto">
          <a:xfrm rot="5400000">
            <a:off x="4306094" y="4231481"/>
            <a:ext cx="533400" cy="1588"/>
          </a:xfrm>
          <a:prstGeom prst="line">
            <a:avLst/>
          </a:prstGeom>
          <a:noFill/>
          <a:ln w="34925">
            <a:solidFill>
              <a:srgbClr val="FF0505"/>
            </a:solidFill>
            <a:round/>
            <a:headEnd/>
            <a:tailEnd/>
          </a:ln>
          <a:effectLst>
            <a:outerShdw blurRad="63500" dist="20000" dir="5400000" rotWithShape="0">
              <a:srgbClr val="000000">
                <a:alpha val="37999"/>
              </a:srgbClr>
            </a:outerShdw>
          </a:effectLst>
        </p:spPr>
      </p:cxnSp>
      <p:cxnSp>
        <p:nvCxnSpPr>
          <p:cNvPr id="24" name="Straight Connector 23"/>
          <p:cNvCxnSpPr>
            <a:cxnSpLocks noChangeShapeType="1"/>
          </p:cNvCxnSpPr>
          <p:nvPr/>
        </p:nvCxnSpPr>
        <p:spPr bwMode="auto">
          <a:xfrm rot="5400000">
            <a:off x="8039894" y="4231481"/>
            <a:ext cx="533400" cy="1588"/>
          </a:xfrm>
          <a:prstGeom prst="line">
            <a:avLst/>
          </a:prstGeom>
          <a:noFill/>
          <a:ln w="34925">
            <a:solidFill>
              <a:srgbClr val="FF0505"/>
            </a:solidFill>
            <a:round/>
            <a:headEnd/>
            <a:tailEnd/>
          </a:ln>
          <a:effectLst>
            <a:outerShdw blurRad="63500" dist="20000" dir="5400000" rotWithShape="0">
              <a:srgbClr val="000000">
                <a:alpha val="37999"/>
              </a:srgbClr>
            </a:outerShdw>
          </a:effectLst>
        </p:spPr>
      </p:cxnSp>
      <p:sp>
        <p:nvSpPr>
          <p:cNvPr id="64522" name="TextBox 24"/>
          <p:cNvSpPr txBox="1">
            <a:spLocks noChangeArrowheads="1"/>
          </p:cNvSpPr>
          <p:nvPr/>
        </p:nvSpPr>
        <p:spPr bwMode="auto">
          <a:xfrm>
            <a:off x="304800" y="2374900"/>
            <a:ext cx="4343400" cy="415498"/>
          </a:xfrm>
          <a:prstGeom prst="rect">
            <a:avLst/>
          </a:prstGeom>
          <a:noFill/>
          <a:ln w="9525">
            <a:noFill/>
            <a:miter lim="800000"/>
            <a:headEnd/>
            <a:tailEnd/>
          </a:ln>
        </p:spPr>
        <p:txBody>
          <a:bodyPr wrap="square">
            <a:prstTxWarp prst="textNoShape">
              <a:avLst/>
            </a:prstTxWarp>
            <a:spAutoFit/>
          </a:bodyPr>
          <a:lstStyle/>
          <a:p>
            <a:pPr algn="ctr"/>
            <a:r>
              <a:rPr lang="en-US" b="1" dirty="0" smtClean="0"/>
              <a:t>Software </a:t>
            </a:r>
            <a:r>
              <a:rPr lang="en-US" b="1" dirty="0"/>
              <a:t>as a Service</a:t>
            </a:r>
          </a:p>
        </p:txBody>
      </p:sp>
      <p:sp>
        <p:nvSpPr>
          <p:cNvPr id="64523" name="TextBox 25"/>
          <p:cNvSpPr txBox="1">
            <a:spLocks noChangeArrowheads="1"/>
          </p:cNvSpPr>
          <p:nvPr/>
        </p:nvSpPr>
        <p:spPr bwMode="auto">
          <a:xfrm>
            <a:off x="4419600" y="2085975"/>
            <a:ext cx="4572000" cy="1615827"/>
          </a:xfrm>
          <a:prstGeom prst="rect">
            <a:avLst/>
          </a:prstGeom>
          <a:noFill/>
          <a:ln w="9525">
            <a:noFill/>
            <a:miter lim="800000"/>
            <a:headEnd/>
            <a:tailEnd/>
          </a:ln>
        </p:spPr>
        <p:txBody>
          <a:bodyPr>
            <a:prstTxWarp prst="textNoShape">
              <a:avLst/>
            </a:prstTxWarp>
            <a:spAutoFit/>
          </a:bodyPr>
          <a:lstStyle/>
          <a:p>
            <a:pPr algn="ctr">
              <a:spcAft>
                <a:spcPts val="600"/>
              </a:spcAft>
            </a:pPr>
            <a:r>
              <a:rPr lang="en-US" b="1" dirty="0" smtClean="0">
                <a:solidFill>
                  <a:schemeClr val="tx1"/>
                </a:solidFill>
              </a:rPr>
              <a:t>      Software </a:t>
            </a:r>
            <a:r>
              <a:rPr lang="en-US" b="1" dirty="0">
                <a:solidFill>
                  <a:schemeClr val="tx1"/>
                </a:solidFill>
              </a:rPr>
              <a:t>as a </a:t>
            </a:r>
            <a:r>
              <a:rPr lang="en-US" b="1" dirty="0" smtClean="0">
                <a:solidFill>
                  <a:schemeClr val="tx1"/>
                </a:solidFill>
              </a:rPr>
              <a:t>Service</a:t>
            </a:r>
          </a:p>
          <a:p>
            <a:pPr algn="ctr">
              <a:spcAft>
                <a:spcPts val="600"/>
              </a:spcAft>
            </a:pPr>
            <a:r>
              <a:rPr lang="en-US" b="1" dirty="0" smtClean="0">
                <a:solidFill>
                  <a:schemeClr val="tx1"/>
                </a:solidFill>
              </a:rPr>
              <a:t>+   Platform </a:t>
            </a:r>
            <a:r>
              <a:rPr lang="en-US" b="1" dirty="0">
                <a:solidFill>
                  <a:schemeClr val="tx1"/>
                </a:solidFill>
              </a:rPr>
              <a:t>as a </a:t>
            </a:r>
            <a:r>
              <a:rPr lang="en-US" b="1" dirty="0" smtClean="0">
                <a:solidFill>
                  <a:schemeClr val="tx1"/>
                </a:solidFill>
              </a:rPr>
              <a:t>Service</a:t>
            </a:r>
          </a:p>
          <a:p>
            <a:pPr algn="ctr">
              <a:spcAft>
                <a:spcPts val="600"/>
              </a:spcAft>
            </a:pPr>
            <a:endParaRPr lang="en-US" b="1" dirty="0" smtClean="0">
              <a:solidFill>
                <a:srgbClr val="FF0000"/>
              </a:solidFill>
            </a:endParaRPr>
          </a:p>
          <a:p>
            <a:pPr algn="ctr">
              <a:spcAft>
                <a:spcPts val="600"/>
              </a:spcAft>
            </a:pPr>
            <a:r>
              <a:rPr lang="en-US" b="1" dirty="0" smtClean="0">
                <a:solidFill>
                  <a:srgbClr val="FF0000"/>
                </a:solidFill>
              </a:rPr>
              <a:t>= Cloud Computing </a:t>
            </a:r>
            <a:endParaRPr lang="en-US" b="1" dirty="0">
              <a:solidFill>
                <a:srgbClr val="FF0000"/>
              </a:solidFill>
            </a:endParaRPr>
          </a:p>
        </p:txBody>
      </p:sp>
      <p:pic>
        <p:nvPicPr>
          <p:cNvPr id="64524" name="Picture 13" descr="NoSoftBug_rgb"/>
          <p:cNvPicPr>
            <a:picLocks noChangeAspect="1" noChangeArrowheads="1"/>
          </p:cNvPicPr>
          <p:nvPr/>
        </p:nvPicPr>
        <p:blipFill>
          <a:blip r:embed="rId3"/>
          <a:srcRect/>
          <a:stretch>
            <a:fillRect/>
          </a:stretch>
        </p:blipFill>
        <p:spPr bwMode="auto">
          <a:xfrm>
            <a:off x="4106863" y="3789363"/>
            <a:ext cx="896937" cy="896937"/>
          </a:xfrm>
          <a:prstGeom prst="rect">
            <a:avLst/>
          </a:prstGeom>
          <a:noFill/>
          <a:ln w="9525">
            <a:noFill/>
            <a:miter lim="800000"/>
            <a:headEnd/>
            <a:tailEnd/>
          </a:ln>
        </p:spPr>
      </p:pic>
      <p:sp>
        <p:nvSpPr>
          <p:cNvPr id="13" name="Rectangle 12"/>
          <p:cNvSpPr/>
          <p:nvPr/>
        </p:nvSpPr>
        <p:spPr>
          <a:xfrm>
            <a:off x="486950" y="1407468"/>
            <a:ext cx="4085050" cy="400110"/>
          </a:xfrm>
          <a:prstGeom prst="rect">
            <a:avLst/>
          </a:prstGeom>
        </p:spPr>
        <p:txBody>
          <a:bodyPr wrap="square">
            <a:spAutoFit/>
          </a:bodyPr>
          <a:lstStyle/>
          <a:p>
            <a:pPr algn="ctr"/>
            <a:r>
              <a:rPr lang="en-US" sz="2000" dirty="0" err="1" smtClean="0">
                <a:solidFill>
                  <a:schemeClr val="tx1">
                    <a:lumMod val="50000"/>
                    <a:lumOff val="50000"/>
                  </a:schemeClr>
                </a:solidFill>
              </a:rPr>
              <a:t>salesforce.com’s</a:t>
            </a:r>
            <a:r>
              <a:rPr lang="en-US" sz="2000" dirty="0" smtClean="0">
                <a:solidFill>
                  <a:schemeClr val="tx1">
                    <a:lumMod val="50000"/>
                    <a:lumOff val="50000"/>
                  </a:schemeClr>
                </a:solidFill>
              </a:rPr>
              <a:t> first decade:</a:t>
            </a:r>
            <a:endParaRPr lang="en-US" sz="2000" dirty="0">
              <a:solidFill>
                <a:schemeClr val="tx1">
                  <a:lumMod val="50000"/>
                  <a:lumOff val="50000"/>
                </a:schemeClr>
              </a:solidFill>
            </a:endParaRPr>
          </a:p>
        </p:txBody>
      </p:sp>
      <p:sp>
        <p:nvSpPr>
          <p:cNvPr id="14" name="Rectangle 13"/>
          <p:cNvSpPr/>
          <p:nvPr/>
        </p:nvSpPr>
        <p:spPr>
          <a:xfrm>
            <a:off x="4470400" y="1438702"/>
            <a:ext cx="4572000" cy="400110"/>
          </a:xfrm>
          <a:prstGeom prst="rect">
            <a:avLst/>
          </a:prstGeom>
        </p:spPr>
        <p:txBody>
          <a:bodyPr>
            <a:spAutoFit/>
          </a:bodyPr>
          <a:lstStyle/>
          <a:p>
            <a:pPr algn="ctr"/>
            <a:r>
              <a:rPr lang="en-US" sz="2000" dirty="0" err="1" smtClean="0">
                <a:solidFill>
                  <a:schemeClr val="tx1">
                    <a:lumMod val="50000"/>
                    <a:lumOff val="50000"/>
                  </a:schemeClr>
                </a:solidFill>
              </a:rPr>
              <a:t>salesforce.com’s</a:t>
            </a:r>
            <a:r>
              <a:rPr lang="en-US" sz="2000" dirty="0" smtClean="0">
                <a:solidFill>
                  <a:schemeClr val="tx1">
                    <a:lumMod val="50000"/>
                    <a:lumOff val="50000"/>
                  </a:schemeClr>
                </a:solidFill>
              </a:rPr>
              <a:t> second decade:</a:t>
            </a:r>
          </a:p>
        </p:txBody>
      </p:sp>
      <p:cxnSp>
        <p:nvCxnSpPr>
          <p:cNvPr id="16" name="Straight Connector 15"/>
          <p:cNvCxnSpPr/>
          <p:nvPr/>
        </p:nvCxnSpPr>
        <p:spPr bwMode="auto">
          <a:xfrm>
            <a:off x="5245100" y="3098800"/>
            <a:ext cx="3162300" cy="1588"/>
          </a:xfrm>
          <a:prstGeom prst="line">
            <a:avLst/>
          </a:prstGeom>
          <a:blipFill dpi="0" rotWithShape="0">
            <a:blip r:embed="rId4"/>
            <a:srcRect/>
            <a:tile tx="0" ty="0" sx="100000" sy="100000" flip="none" algn="tl"/>
          </a:blipFill>
          <a:ln w="25400" cap="flat" cmpd="sng" algn="ctr">
            <a:solidFill>
              <a:srgbClr val="A3AAB4"/>
            </a:solidFill>
            <a:prstDash val="solid"/>
            <a:round/>
            <a:headEnd type="none" w="med" len="med"/>
            <a:tailEnd type="none" w="med" len="med"/>
          </a:ln>
          <a:effectLst/>
        </p:spPr>
      </p:cxn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Now the Market has Reached a Tipping Point</a:t>
            </a:r>
            <a:endParaRPr lang="en-US" dirty="0"/>
          </a:p>
        </p:txBody>
      </p:sp>
      <p:pic>
        <p:nvPicPr>
          <p:cNvPr id="4" name="Picture 3"/>
          <p:cNvPicPr>
            <a:picLocks noChangeAspect="1"/>
          </p:cNvPicPr>
          <p:nvPr/>
        </p:nvPicPr>
        <p:blipFill>
          <a:blip r:embed="rId2"/>
          <a:stretch>
            <a:fillRect/>
          </a:stretch>
        </p:blipFill>
        <p:spPr>
          <a:xfrm>
            <a:off x="5486400" y="4737100"/>
            <a:ext cx="2698750" cy="571500"/>
          </a:xfrm>
          <a:prstGeom prst="rect">
            <a:avLst/>
          </a:prstGeom>
        </p:spPr>
      </p:pic>
      <p:sp>
        <p:nvSpPr>
          <p:cNvPr id="7" name="TextBox 6"/>
          <p:cNvSpPr txBox="1"/>
          <p:nvPr/>
        </p:nvSpPr>
        <p:spPr>
          <a:xfrm>
            <a:off x="5448300" y="5359400"/>
            <a:ext cx="2009246" cy="415498"/>
          </a:xfrm>
          <a:prstGeom prst="rect">
            <a:avLst/>
          </a:prstGeom>
          <a:noFill/>
        </p:spPr>
        <p:txBody>
          <a:bodyPr wrap="none" rtlCol="0">
            <a:spAutoFit/>
          </a:bodyPr>
          <a:lstStyle/>
          <a:p>
            <a:r>
              <a:rPr lang="en-US" dirty="0" smtClean="0">
                <a:solidFill>
                  <a:schemeClr val="tx1">
                    <a:lumMod val="85000"/>
                    <a:lumOff val="15000"/>
                  </a:schemeClr>
                </a:solidFill>
              </a:rPr>
              <a:t>August 4, 2008</a:t>
            </a:r>
            <a:endParaRPr lang="en-US" dirty="0">
              <a:solidFill>
                <a:schemeClr val="tx1">
                  <a:lumMod val="85000"/>
                  <a:lumOff val="15000"/>
                </a:schemeClr>
              </a:solidFill>
            </a:endParaRPr>
          </a:p>
        </p:txBody>
      </p:sp>
      <p:pic>
        <p:nvPicPr>
          <p:cNvPr id="14" name="Picture 13" descr="Picture 2.png"/>
          <p:cNvPicPr>
            <a:picLocks noChangeAspect="1"/>
          </p:cNvPicPr>
          <p:nvPr/>
        </p:nvPicPr>
        <p:blipFill>
          <a:blip r:embed="rId3">
            <a:clrChange>
              <a:clrFrom>
                <a:srgbClr val="FFFFFF"/>
              </a:clrFrom>
              <a:clrTo>
                <a:srgbClr val="FFFFFF">
                  <a:alpha val="0"/>
                </a:srgbClr>
              </a:clrTo>
            </a:clrChange>
          </a:blip>
          <a:stretch>
            <a:fillRect/>
          </a:stretch>
        </p:blipFill>
        <p:spPr>
          <a:xfrm>
            <a:off x="673100" y="1701800"/>
            <a:ext cx="7366000" cy="2925939"/>
          </a:xfrm>
          <a:prstGeom prst="rect">
            <a:avLst/>
          </a:prstGeom>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7410" name="Picture 3"/>
          <p:cNvPicPr>
            <a:picLocks noChangeAspect="1"/>
          </p:cNvPicPr>
          <p:nvPr/>
        </p:nvPicPr>
        <p:blipFill>
          <a:blip r:embed="rId3"/>
          <a:srcRect/>
          <a:stretch>
            <a:fillRect/>
          </a:stretch>
        </p:blipFill>
        <p:spPr bwMode="auto">
          <a:xfrm>
            <a:off x="1061955" y="1847628"/>
            <a:ext cx="7623175" cy="3429000"/>
          </a:xfrm>
          <a:prstGeom prst="rect">
            <a:avLst/>
          </a:prstGeom>
          <a:noFill/>
          <a:ln w="9525">
            <a:noFill/>
            <a:miter lim="800000"/>
            <a:headEnd/>
            <a:tailEnd/>
          </a:ln>
        </p:spPr>
      </p:pic>
      <p:sp>
        <p:nvSpPr>
          <p:cNvPr id="30" name="Rectangle 29"/>
          <p:cNvSpPr/>
          <p:nvPr/>
        </p:nvSpPr>
        <p:spPr>
          <a:xfrm>
            <a:off x="376155" y="4362228"/>
            <a:ext cx="8458200" cy="1219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17" name="Rectangle 16"/>
          <p:cNvSpPr/>
          <p:nvPr/>
        </p:nvSpPr>
        <p:spPr>
          <a:xfrm>
            <a:off x="2943143" y="2762028"/>
            <a:ext cx="609600" cy="914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18" name="Rectangle 17"/>
          <p:cNvSpPr/>
          <p:nvPr/>
        </p:nvSpPr>
        <p:spPr>
          <a:xfrm>
            <a:off x="3103480" y="2954116"/>
            <a:ext cx="404813" cy="914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sp>
        <p:nvSpPr>
          <p:cNvPr id="17414" name="Title 1"/>
          <p:cNvSpPr>
            <a:spLocks noGrp="1"/>
          </p:cNvSpPr>
          <p:nvPr>
            <p:ph type="title"/>
          </p:nvPr>
        </p:nvSpPr>
        <p:spPr>
          <a:xfrm>
            <a:off x="366713" y="395139"/>
            <a:ext cx="7910512" cy="1027112"/>
          </a:xfrm>
        </p:spPr>
        <p:txBody>
          <a:bodyPr/>
          <a:lstStyle/>
          <a:p>
            <a:r>
              <a:rPr lang="en-US" dirty="0" smtClean="0"/>
              <a:t>Adoption of Cloud Computing in the Enterprise</a:t>
            </a:r>
          </a:p>
        </p:txBody>
      </p:sp>
      <p:sp>
        <p:nvSpPr>
          <p:cNvPr id="5" name="Oval 4"/>
          <p:cNvSpPr/>
          <p:nvPr/>
        </p:nvSpPr>
        <p:spPr>
          <a:xfrm>
            <a:off x="3573111" y="3515209"/>
            <a:ext cx="158750" cy="174625"/>
          </a:xfrm>
          <a:prstGeom prst="ellipse">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6" name="Oval 5"/>
          <p:cNvSpPr/>
          <p:nvPr/>
        </p:nvSpPr>
        <p:spPr>
          <a:xfrm>
            <a:off x="2585955" y="3882803"/>
            <a:ext cx="157163" cy="174625"/>
          </a:xfrm>
          <a:prstGeom prst="ellipse">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7" name="Oval 6"/>
          <p:cNvSpPr/>
          <p:nvPr/>
        </p:nvSpPr>
        <p:spPr>
          <a:xfrm>
            <a:off x="4168327" y="2491215"/>
            <a:ext cx="157162" cy="174625"/>
          </a:xfrm>
          <a:prstGeom prst="ellipse">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17418" name="Rectangle 9"/>
          <p:cNvSpPr>
            <a:spLocks noChangeArrowheads="1"/>
          </p:cNvSpPr>
          <p:nvPr/>
        </p:nvSpPr>
        <p:spPr bwMode="auto">
          <a:xfrm>
            <a:off x="3109397" y="1715002"/>
            <a:ext cx="1222375" cy="338137"/>
          </a:xfrm>
          <a:prstGeom prst="rect">
            <a:avLst/>
          </a:prstGeom>
          <a:noFill/>
          <a:ln w="9525">
            <a:noFill/>
            <a:miter lim="800000"/>
            <a:headEnd/>
            <a:tailEnd/>
          </a:ln>
        </p:spPr>
        <p:txBody>
          <a:bodyPr wrap="none">
            <a:prstTxWarp prst="textNoShape">
              <a:avLst/>
            </a:prstTxWarp>
            <a:spAutoFit/>
          </a:bodyPr>
          <a:lstStyle/>
          <a:p>
            <a:r>
              <a:rPr lang="en-US" sz="1600" dirty="0"/>
              <a:t>CRM  Apps</a:t>
            </a:r>
          </a:p>
        </p:txBody>
      </p:sp>
      <p:sp>
        <p:nvSpPr>
          <p:cNvPr id="17419" name="Rectangle 10"/>
          <p:cNvSpPr>
            <a:spLocks noChangeArrowheads="1"/>
          </p:cNvSpPr>
          <p:nvPr/>
        </p:nvSpPr>
        <p:spPr bwMode="auto">
          <a:xfrm>
            <a:off x="1514883" y="2762681"/>
            <a:ext cx="1339280" cy="584776"/>
          </a:xfrm>
          <a:prstGeom prst="rect">
            <a:avLst/>
          </a:prstGeom>
          <a:noFill/>
          <a:ln w="9525">
            <a:noFill/>
            <a:miter lim="800000"/>
            <a:headEnd/>
            <a:tailEnd/>
          </a:ln>
        </p:spPr>
        <p:txBody>
          <a:bodyPr wrap="square">
            <a:prstTxWarp prst="textNoShape">
              <a:avLst/>
            </a:prstTxWarp>
            <a:spAutoFit/>
          </a:bodyPr>
          <a:lstStyle/>
          <a:p>
            <a:pPr algn="ctr"/>
            <a:r>
              <a:rPr lang="en-US" sz="1600" dirty="0"/>
              <a:t>Corporate IT App Dev</a:t>
            </a:r>
          </a:p>
        </p:txBody>
      </p:sp>
      <p:sp>
        <p:nvSpPr>
          <p:cNvPr id="17420" name="Rectangle 11"/>
          <p:cNvSpPr>
            <a:spLocks noChangeArrowheads="1"/>
          </p:cNvSpPr>
          <p:nvPr/>
        </p:nvSpPr>
        <p:spPr bwMode="auto">
          <a:xfrm>
            <a:off x="2397762" y="2311469"/>
            <a:ext cx="1612329" cy="584776"/>
          </a:xfrm>
          <a:prstGeom prst="rect">
            <a:avLst/>
          </a:prstGeom>
          <a:noFill/>
          <a:ln w="9525">
            <a:noFill/>
            <a:miter lim="800000"/>
            <a:headEnd/>
            <a:tailEnd/>
          </a:ln>
        </p:spPr>
        <p:txBody>
          <a:bodyPr wrap="square">
            <a:prstTxWarp prst="textNoShape">
              <a:avLst/>
            </a:prstTxWarp>
            <a:spAutoFit/>
          </a:bodyPr>
          <a:lstStyle/>
          <a:p>
            <a:pPr algn="ctr"/>
            <a:r>
              <a:rPr lang="en-US" sz="1600" dirty="0" smtClean="0"/>
              <a:t>ISV App-Dev Platform</a:t>
            </a:r>
            <a:endParaRPr lang="en-US" sz="1600" dirty="0"/>
          </a:p>
        </p:txBody>
      </p:sp>
      <p:sp>
        <p:nvSpPr>
          <p:cNvPr id="13" name="Oval 12"/>
          <p:cNvSpPr/>
          <p:nvPr/>
        </p:nvSpPr>
        <p:spPr>
          <a:xfrm>
            <a:off x="2947839" y="3716134"/>
            <a:ext cx="157163" cy="174625"/>
          </a:xfrm>
          <a:prstGeom prst="ellipse">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17422" name="Rectangle 13"/>
          <p:cNvSpPr>
            <a:spLocks noChangeArrowheads="1"/>
          </p:cNvSpPr>
          <p:nvPr/>
        </p:nvSpPr>
        <p:spPr bwMode="auto">
          <a:xfrm>
            <a:off x="755698" y="3518337"/>
            <a:ext cx="1114425" cy="338137"/>
          </a:xfrm>
          <a:prstGeom prst="rect">
            <a:avLst/>
          </a:prstGeom>
          <a:noFill/>
          <a:ln w="9525">
            <a:noFill/>
            <a:miter lim="800000"/>
            <a:headEnd/>
            <a:tailEnd/>
          </a:ln>
        </p:spPr>
        <p:txBody>
          <a:bodyPr wrap="none">
            <a:prstTxWarp prst="textNoShape">
              <a:avLst/>
            </a:prstTxWarp>
            <a:spAutoFit/>
          </a:bodyPr>
          <a:lstStyle/>
          <a:p>
            <a:r>
              <a:rPr lang="en-US" sz="1600" dirty="0"/>
              <a:t>ERP Apps</a:t>
            </a:r>
          </a:p>
        </p:txBody>
      </p:sp>
      <p:cxnSp>
        <p:nvCxnSpPr>
          <p:cNvPr id="20" name="Straight Connector 19"/>
          <p:cNvCxnSpPr/>
          <p:nvPr/>
        </p:nvCxnSpPr>
        <p:spPr>
          <a:xfrm rot="16200000" flipV="1">
            <a:off x="3890514" y="2186415"/>
            <a:ext cx="381000" cy="2286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10800000">
            <a:off x="2554469" y="3353197"/>
            <a:ext cx="371040" cy="31391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0800000">
            <a:off x="1955097" y="3738458"/>
            <a:ext cx="646735" cy="11418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427" name="Rectangle 24"/>
          <p:cNvSpPr>
            <a:spLocks noChangeArrowheads="1"/>
          </p:cNvSpPr>
          <p:nvPr/>
        </p:nvSpPr>
        <p:spPr bwMode="auto">
          <a:xfrm rot="3386783">
            <a:off x="1194511" y="4901185"/>
            <a:ext cx="1858963" cy="584200"/>
          </a:xfrm>
          <a:prstGeom prst="rect">
            <a:avLst/>
          </a:prstGeom>
          <a:noFill/>
          <a:ln w="9525">
            <a:noFill/>
            <a:miter lim="800000"/>
            <a:headEnd/>
            <a:tailEnd/>
          </a:ln>
        </p:spPr>
        <p:txBody>
          <a:bodyPr>
            <a:prstTxWarp prst="textNoShape">
              <a:avLst/>
            </a:prstTxWarp>
            <a:spAutoFit/>
          </a:bodyPr>
          <a:lstStyle/>
          <a:p>
            <a:r>
              <a:rPr lang="en-US" sz="1600"/>
              <a:t>Technology Enthusiasts</a:t>
            </a:r>
          </a:p>
        </p:txBody>
      </p:sp>
      <p:sp>
        <p:nvSpPr>
          <p:cNvPr id="17428" name="Rectangle 25"/>
          <p:cNvSpPr>
            <a:spLocks noChangeArrowheads="1"/>
          </p:cNvSpPr>
          <p:nvPr/>
        </p:nvSpPr>
        <p:spPr bwMode="auto">
          <a:xfrm rot="3386783">
            <a:off x="2442287" y="4702747"/>
            <a:ext cx="1181100" cy="338137"/>
          </a:xfrm>
          <a:prstGeom prst="rect">
            <a:avLst/>
          </a:prstGeom>
          <a:noFill/>
          <a:ln w="9525">
            <a:noFill/>
            <a:miter lim="800000"/>
            <a:headEnd/>
            <a:tailEnd/>
          </a:ln>
        </p:spPr>
        <p:txBody>
          <a:bodyPr wrap="none">
            <a:prstTxWarp prst="textNoShape">
              <a:avLst/>
            </a:prstTxWarp>
            <a:spAutoFit/>
          </a:bodyPr>
          <a:lstStyle/>
          <a:p>
            <a:r>
              <a:rPr lang="en-US" sz="1600"/>
              <a:t>Visionaries</a:t>
            </a:r>
          </a:p>
        </p:txBody>
      </p:sp>
      <p:sp>
        <p:nvSpPr>
          <p:cNvPr id="17429" name="Rectangle 26"/>
          <p:cNvSpPr>
            <a:spLocks noChangeArrowheads="1"/>
          </p:cNvSpPr>
          <p:nvPr/>
        </p:nvSpPr>
        <p:spPr bwMode="auto">
          <a:xfrm rot="3386783">
            <a:off x="3814680" y="4738466"/>
            <a:ext cx="1268413" cy="338137"/>
          </a:xfrm>
          <a:prstGeom prst="rect">
            <a:avLst/>
          </a:prstGeom>
          <a:noFill/>
          <a:ln w="9525">
            <a:noFill/>
            <a:miter lim="800000"/>
            <a:headEnd/>
            <a:tailEnd/>
          </a:ln>
        </p:spPr>
        <p:txBody>
          <a:bodyPr wrap="none">
            <a:prstTxWarp prst="textNoShape">
              <a:avLst/>
            </a:prstTxWarp>
            <a:spAutoFit/>
          </a:bodyPr>
          <a:lstStyle/>
          <a:p>
            <a:r>
              <a:rPr lang="en-US" sz="1600"/>
              <a:t>Pragmatists</a:t>
            </a:r>
          </a:p>
        </p:txBody>
      </p:sp>
      <p:sp>
        <p:nvSpPr>
          <p:cNvPr id="17430" name="Rectangle 27"/>
          <p:cNvSpPr>
            <a:spLocks noChangeArrowheads="1"/>
          </p:cNvSpPr>
          <p:nvPr/>
        </p:nvSpPr>
        <p:spPr bwMode="auto">
          <a:xfrm rot="3386783">
            <a:off x="5443455" y="4827366"/>
            <a:ext cx="1482725" cy="339725"/>
          </a:xfrm>
          <a:prstGeom prst="rect">
            <a:avLst/>
          </a:prstGeom>
          <a:noFill/>
          <a:ln w="9525">
            <a:noFill/>
            <a:miter lim="800000"/>
            <a:headEnd/>
            <a:tailEnd/>
          </a:ln>
        </p:spPr>
        <p:txBody>
          <a:bodyPr wrap="none">
            <a:prstTxWarp prst="textNoShape">
              <a:avLst/>
            </a:prstTxWarp>
            <a:spAutoFit/>
          </a:bodyPr>
          <a:lstStyle/>
          <a:p>
            <a:r>
              <a:rPr lang="en-US" sz="1600"/>
              <a:t>Conservatives</a:t>
            </a:r>
          </a:p>
        </p:txBody>
      </p:sp>
      <p:sp>
        <p:nvSpPr>
          <p:cNvPr id="17431" name="Rectangle 28"/>
          <p:cNvSpPr>
            <a:spLocks noChangeArrowheads="1"/>
          </p:cNvSpPr>
          <p:nvPr/>
        </p:nvSpPr>
        <p:spPr bwMode="auto">
          <a:xfrm rot="3386783">
            <a:off x="7007937" y="4610672"/>
            <a:ext cx="958850" cy="338137"/>
          </a:xfrm>
          <a:prstGeom prst="rect">
            <a:avLst/>
          </a:prstGeom>
          <a:noFill/>
          <a:ln w="9525">
            <a:noFill/>
            <a:miter lim="800000"/>
            <a:headEnd/>
            <a:tailEnd/>
          </a:ln>
        </p:spPr>
        <p:txBody>
          <a:bodyPr wrap="none">
            <a:prstTxWarp prst="textNoShape">
              <a:avLst/>
            </a:prstTxWarp>
            <a:spAutoFit/>
          </a:bodyPr>
          <a:lstStyle/>
          <a:p>
            <a:r>
              <a:rPr lang="en-US" sz="1600"/>
              <a:t>Skeptics</a:t>
            </a:r>
          </a:p>
        </p:txBody>
      </p:sp>
      <p:sp>
        <p:nvSpPr>
          <p:cNvPr id="24" name="Oval 23"/>
          <p:cNvSpPr/>
          <p:nvPr/>
        </p:nvSpPr>
        <p:spPr>
          <a:xfrm>
            <a:off x="4734578" y="2015783"/>
            <a:ext cx="157162" cy="174625"/>
          </a:xfrm>
          <a:prstGeom prst="ellipse">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25" name="Rectangle 9"/>
          <p:cNvSpPr>
            <a:spLocks noChangeArrowheads="1"/>
          </p:cNvSpPr>
          <p:nvPr/>
        </p:nvSpPr>
        <p:spPr bwMode="auto">
          <a:xfrm>
            <a:off x="3547211" y="1211033"/>
            <a:ext cx="1393731" cy="338554"/>
          </a:xfrm>
          <a:prstGeom prst="rect">
            <a:avLst/>
          </a:prstGeom>
          <a:noFill/>
          <a:ln w="9525">
            <a:noFill/>
            <a:miter lim="800000"/>
            <a:headEnd/>
            <a:tailEnd/>
          </a:ln>
        </p:spPr>
        <p:txBody>
          <a:bodyPr wrap="none">
            <a:prstTxWarp prst="textNoShape">
              <a:avLst/>
            </a:prstTxWarp>
            <a:spAutoFit/>
          </a:bodyPr>
          <a:lstStyle/>
          <a:p>
            <a:r>
              <a:rPr lang="en-US" sz="1600" dirty="0" smtClean="0"/>
              <a:t>Collaboration</a:t>
            </a:r>
            <a:endParaRPr lang="en-US" sz="1600" dirty="0"/>
          </a:p>
        </p:txBody>
      </p:sp>
      <p:cxnSp>
        <p:nvCxnSpPr>
          <p:cNvPr id="26" name="Straight Connector 25"/>
          <p:cNvCxnSpPr/>
          <p:nvPr/>
        </p:nvCxnSpPr>
        <p:spPr>
          <a:xfrm rot="16200000" flipV="1">
            <a:off x="4456765" y="1625370"/>
            <a:ext cx="381000" cy="2286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a:endCxn id="18" idx="0"/>
          </p:cNvCxnSpPr>
          <p:nvPr/>
        </p:nvCxnSpPr>
        <p:spPr>
          <a:xfrm rot="16200000" flipV="1">
            <a:off x="3147270" y="3112733"/>
            <a:ext cx="616980" cy="29974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9458" name="Title 1"/>
          <p:cNvSpPr>
            <a:spLocks noGrp="1"/>
          </p:cNvSpPr>
          <p:nvPr>
            <p:ph type="title"/>
          </p:nvPr>
        </p:nvSpPr>
        <p:spPr>
          <a:xfrm>
            <a:off x="304800" y="266551"/>
            <a:ext cx="8839200" cy="792163"/>
          </a:xfrm>
        </p:spPr>
        <p:txBody>
          <a:bodyPr/>
          <a:lstStyle/>
          <a:p>
            <a:pPr eaLnBrk="1" hangingPunct="1"/>
            <a:r>
              <a:rPr lang="en-US" sz="2400" dirty="0" smtClean="0"/>
              <a:t>Demand for Cloud Apps Doubling in Most Categories</a:t>
            </a:r>
          </a:p>
        </p:txBody>
      </p:sp>
      <p:sp>
        <p:nvSpPr>
          <p:cNvPr id="19459" name="TextBox 5"/>
          <p:cNvSpPr txBox="1">
            <a:spLocks noChangeArrowheads="1"/>
          </p:cNvSpPr>
          <p:nvPr/>
        </p:nvSpPr>
        <p:spPr bwMode="auto">
          <a:xfrm>
            <a:off x="131763" y="6443663"/>
            <a:ext cx="6573837" cy="261937"/>
          </a:xfrm>
          <a:prstGeom prst="rect">
            <a:avLst/>
          </a:prstGeom>
          <a:noFill/>
          <a:ln w="9525">
            <a:noFill/>
            <a:miter lim="800000"/>
            <a:headEnd/>
            <a:tailEnd/>
          </a:ln>
        </p:spPr>
        <p:txBody>
          <a:bodyPr wrap="none">
            <a:prstTxWarp prst="textNoShape">
              <a:avLst/>
            </a:prstTxWarp>
            <a:spAutoFit/>
          </a:bodyPr>
          <a:lstStyle/>
          <a:p>
            <a:r>
              <a:rPr lang="en-US" sz="1100"/>
              <a:t>Source: Saugatuck Technology – SaaS Adoption Research 2008 (n=418) - % of companies deploying </a:t>
            </a:r>
          </a:p>
        </p:txBody>
      </p:sp>
      <p:graphicFrame>
        <p:nvGraphicFramePr>
          <p:cNvPr id="9" name="Chart 8"/>
          <p:cNvGraphicFramePr/>
          <p:nvPr/>
        </p:nvGraphicFramePr>
        <p:xfrm>
          <a:off x="457200" y="1143000"/>
          <a:ext cx="7748587" cy="4343400"/>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Group 13"/>
          <p:cNvGrpSpPr>
            <a:grpSpLocks/>
          </p:cNvGrpSpPr>
          <p:nvPr/>
        </p:nvGrpSpPr>
        <p:grpSpPr bwMode="auto">
          <a:xfrm>
            <a:off x="8077200" y="2957513"/>
            <a:ext cx="2133600" cy="1004887"/>
            <a:chOff x="7848600" y="2402812"/>
            <a:chExt cx="2133600" cy="1004376"/>
          </a:xfrm>
        </p:grpSpPr>
        <p:sp>
          <p:nvSpPr>
            <p:cNvPr id="10" name="Rectangle 9"/>
            <p:cNvSpPr/>
            <p:nvPr/>
          </p:nvSpPr>
          <p:spPr>
            <a:xfrm>
              <a:off x="7848600" y="2896273"/>
              <a:ext cx="381000" cy="304645"/>
            </a:xfrm>
            <a:prstGeom prst="rect">
              <a:avLst/>
            </a:prstGeom>
            <a:solidFill>
              <a:srgbClr val="3366FF"/>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p>
          </p:txBody>
        </p:sp>
        <p:sp>
          <p:nvSpPr>
            <p:cNvPr id="11" name="Rectangle 10"/>
            <p:cNvSpPr/>
            <p:nvPr/>
          </p:nvSpPr>
          <p:spPr>
            <a:xfrm>
              <a:off x="7848600" y="2428199"/>
              <a:ext cx="381000" cy="304645"/>
            </a:xfrm>
            <a:prstGeom prst="rect">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p>
          </p:txBody>
        </p:sp>
        <p:sp>
          <p:nvSpPr>
            <p:cNvPr id="19465" name="TextBox 11"/>
            <p:cNvSpPr txBox="1">
              <a:spLocks noChangeArrowheads="1"/>
            </p:cNvSpPr>
            <p:nvPr/>
          </p:nvSpPr>
          <p:spPr bwMode="auto">
            <a:xfrm>
              <a:off x="8229600" y="2883968"/>
              <a:ext cx="1162473" cy="523220"/>
            </a:xfrm>
            <a:prstGeom prst="rect">
              <a:avLst/>
            </a:prstGeom>
            <a:noFill/>
            <a:ln w="9525">
              <a:noFill/>
              <a:miter lim="800000"/>
              <a:headEnd/>
              <a:tailEnd/>
            </a:ln>
          </p:spPr>
          <p:txBody>
            <a:bodyPr>
              <a:prstTxWarp prst="textNoShape">
                <a:avLst/>
              </a:prstTxWarp>
              <a:spAutoFit/>
            </a:bodyPr>
            <a:lstStyle/>
            <a:p>
              <a:r>
                <a:rPr lang="en-US" sz="1400"/>
                <a:t>2010</a:t>
              </a:r>
            </a:p>
            <a:p>
              <a:endParaRPr lang="en-US" sz="1400"/>
            </a:p>
          </p:txBody>
        </p:sp>
        <p:sp>
          <p:nvSpPr>
            <p:cNvPr id="19466" name="TextBox 12"/>
            <p:cNvSpPr txBox="1">
              <a:spLocks noChangeArrowheads="1"/>
            </p:cNvSpPr>
            <p:nvPr/>
          </p:nvSpPr>
          <p:spPr bwMode="auto">
            <a:xfrm>
              <a:off x="8229600" y="2402812"/>
              <a:ext cx="1752600" cy="523220"/>
            </a:xfrm>
            <a:prstGeom prst="rect">
              <a:avLst/>
            </a:prstGeom>
            <a:noFill/>
            <a:ln w="9525">
              <a:noFill/>
              <a:miter lim="800000"/>
              <a:headEnd/>
              <a:tailEnd/>
            </a:ln>
          </p:spPr>
          <p:txBody>
            <a:bodyPr>
              <a:prstTxWarp prst="textNoShape">
                <a:avLst/>
              </a:prstTxWarp>
              <a:spAutoFit/>
            </a:bodyPr>
            <a:lstStyle/>
            <a:p>
              <a:r>
                <a:rPr lang="en-US" sz="1400"/>
                <a:t>2008</a:t>
              </a:r>
            </a:p>
            <a:p>
              <a:endParaRPr lang="en-US" sz="1400"/>
            </a:p>
          </p:txBody>
        </p:sp>
      </p:grpSp>
      <p:sp>
        <p:nvSpPr>
          <p:cNvPr id="19462" name="Rectangle 13"/>
          <p:cNvSpPr>
            <a:spLocks noChangeArrowheads="1"/>
          </p:cNvSpPr>
          <p:nvPr/>
        </p:nvSpPr>
        <p:spPr bwMode="auto">
          <a:xfrm>
            <a:off x="496888" y="5511800"/>
            <a:ext cx="8342312" cy="584200"/>
          </a:xfrm>
          <a:prstGeom prst="rect">
            <a:avLst/>
          </a:prstGeom>
          <a:noFill/>
          <a:ln w="9525">
            <a:noFill/>
            <a:miter lim="800000"/>
            <a:headEnd/>
            <a:tailEnd/>
          </a:ln>
        </p:spPr>
        <p:txBody>
          <a:bodyPr>
            <a:prstTxWarp prst="textNoShape">
              <a:avLst/>
            </a:prstTxWarp>
            <a:spAutoFit/>
          </a:bodyPr>
          <a:lstStyle/>
          <a:p>
            <a:r>
              <a:rPr lang="en-US" sz="1600"/>
              <a:t>“SaaS has been steadily moving from the edges to the core, and in another few years will increasingly bring ERP, Supply Chain and GRC solutions to the enterprise.</a:t>
            </a:r>
            <a:r>
              <a:rPr lang="en-US" sz="1600" i="1"/>
              <a:t>”</a:t>
            </a:r>
            <a:endParaRPr lang="en-US" sz="160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64514" name="Picture 1"/>
          <p:cNvPicPr>
            <a:picLocks noChangeAspect="1" noChangeArrowheads="1"/>
          </p:cNvPicPr>
          <p:nvPr/>
        </p:nvPicPr>
        <p:blipFill>
          <a:blip r:embed="rId3"/>
          <a:srcRect/>
          <a:stretch>
            <a:fillRect/>
          </a:stretch>
        </p:blipFill>
        <p:spPr bwMode="auto">
          <a:xfrm>
            <a:off x="6246813" y="5789613"/>
            <a:ext cx="2897187" cy="1068387"/>
          </a:xfrm>
          <a:prstGeom prst="rect">
            <a:avLst/>
          </a:prstGeom>
          <a:noFill/>
          <a:ln w="9525">
            <a:noFill/>
            <a:miter lim="800000"/>
            <a:headEnd/>
            <a:tailEnd/>
          </a:ln>
        </p:spPr>
      </p:pic>
      <p:pic>
        <p:nvPicPr>
          <p:cNvPr id="64515" name="Picture 2"/>
          <p:cNvPicPr>
            <a:picLocks noChangeAspect="1" noChangeArrowheads="1"/>
          </p:cNvPicPr>
          <p:nvPr/>
        </p:nvPicPr>
        <p:blipFill>
          <a:blip r:embed="rId4"/>
          <a:srcRect b="7549"/>
          <a:stretch>
            <a:fillRect/>
          </a:stretch>
        </p:blipFill>
        <p:spPr bwMode="auto">
          <a:xfrm>
            <a:off x="0" y="5741988"/>
            <a:ext cx="9145588" cy="1116012"/>
          </a:xfrm>
          <a:prstGeom prst="rect">
            <a:avLst/>
          </a:prstGeom>
          <a:noFill/>
          <a:ln w="9525">
            <a:noFill/>
            <a:miter lim="800000"/>
            <a:headEnd/>
            <a:tailEnd/>
          </a:ln>
        </p:spPr>
      </p:pic>
      <p:pic>
        <p:nvPicPr>
          <p:cNvPr id="64516" name="Picture 3"/>
          <p:cNvPicPr>
            <a:picLocks noChangeAspect="1" noChangeArrowheads="1"/>
          </p:cNvPicPr>
          <p:nvPr/>
        </p:nvPicPr>
        <p:blipFill>
          <a:blip r:embed="rId5"/>
          <a:srcRect/>
          <a:stretch>
            <a:fillRect/>
          </a:stretch>
        </p:blipFill>
        <p:spPr bwMode="auto">
          <a:xfrm>
            <a:off x="5830888" y="5635625"/>
            <a:ext cx="3313112" cy="1222375"/>
          </a:xfrm>
          <a:prstGeom prst="rect">
            <a:avLst/>
          </a:prstGeom>
          <a:noFill/>
          <a:ln w="9525">
            <a:noFill/>
            <a:miter lim="800000"/>
            <a:headEnd/>
            <a:tailEnd/>
          </a:ln>
        </p:spPr>
      </p:pic>
      <p:pic>
        <p:nvPicPr>
          <p:cNvPr id="64517" name="Picture 4"/>
          <p:cNvPicPr>
            <a:picLocks noChangeAspect="1" noChangeArrowheads="1"/>
          </p:cNvPicPr>
          <p:nvPr/>
        </p:nvPicPr>
        <p:blipFill>
          <a:blip r:embed="rId6"/>
          <a:srcRect/>
          <a:stretch>
            <a:fillRect/>
          </a:stretch>
        </p:blipFill>
        <p:spPr bwMode="auto">
          <a:xfrm>
            <a:off x="7162800" y="6245225"/>
            <a:ext cx="1600200" cy="460375"/>
          </a:xfrm>
          <a:prstGeom prst="rect">
            <a:avLst/>
          </a:prstGeom>
          <a:noFill/>
          <a:ln w="9525">
            <a:noFill/>
            <a:miter lim="800000"/>
            <a:headEnd/>
            <a:tailEnd/>
          </a:ln>
        </p:spPr>
      </p:pic>
      <p:pic>
        <p:nvPicPr>
          <p:cNvPr id="4101" name="Picture 5"/>
          <p:cNvPicPr>
            <a:picLocks noChangeAspect="1" noChangeArrowheads="1"/>
          </p:cNvPicPr>
          <p:nvPr/>
        </p:nvPicPr>
        <p:blipFill>
          <a:blip r:embed="rId7"/>
          <a:srcRect l="14687" r="10103"/>
          <a:stretch>
            <a:fillRect/>
          </a:stretch>
        </p:blipFill>
        <p:spPr bwMode="auto">
          <a:xfrm>
            <a:off x="-12700" y="0"/>
            <a:ext cx="9169400" cy="6858000"/>
          </a:xfrm>
          <a:prstGeom prst="rect">
            <a:avLst/>
          </a:prstGeom>
          <a:noFill/>
          <a:ln w="12700">
            <a:noFill/>
            <a:miter lim="800000"/>
            <a:headEnd/>
            <a:tailEnd/>
          </a:ln>
          <a:effectLst>
            <a:outerShdw dist="63499" dir="5400000" algn="ctr" rotWithShape="0">
              <a:schemeClr val="bg2">
                <a:alpha val="45000"/>
              </a:schemeClr>
            </a:outerShdw>
          </a:effectLst>
        </p:spPr>
      </p:pic>
      <p:sp>
        <p:nvSpPr>
          <p:cNvPr id="4102" name="Rectangle 6"/>
          <p:cNvSpPr>
            <a:spLocks noGrp="1" noChangeArrowheads="1"/>
          </p:cNvSpPr>
          <p:nvPr>
            <p:ph type="title"/>
          </p:nvPr>
        </p:nvSpPr>
        <p:spPr>
          <a:xfrm>
            <a:off x="-12700" y="177800"/>
            <a:ext cx="9156700" cy="1092200"/>
          </a:xfrm>
          <a:effectLst/>
        </p:spPr>
        <p:txBody>
          <a:bodyPr/>
          <a:lstStyle/>
          <a:p>
            <a:pPr algn="ctr">
              <a:defRPr/>
            </a:pPr>
            <a:r>
              <a:rPr lang="en-US" sz="2800" dirty="0">
                <a:solidFill>
                  <a:srgbClr val="FFFFFF"/>
                </a:solidFill>
                <a:effectLst>
                  <a:glow rad="63500">
                    <a:schemeClr val="tx2">
                      <a:lumMod val="75000"/>
                      <a:alpha val="75000"/>
                    </a:schemeClr>
                  </a:glow>
                </a:effectLst>
                <a:ea typeface="ＭＳ Ｐゴシック" pitchFamily="-112" charset="-128"/>
                <a:cs typeface="ＭＳ Ｐゴシック" pitchFamily="-112" charset="-128"/>
                <a:sym typeface="Arial" pitchFamily="-112" charset="0"/>
              </a:rPr>
              <a:t>It’s Time For Every Software Developer To Ask: </a:t>
            </a:r>
            <a:br>
              <a:rPr lang="en-US" sz="2800" dirty="0">
                <a:solidFill>
                  <a:srgbClr val="FFFFFF"/>
                </a:solidFill>
                <a:effectLst>
                  <a:glow rad="63500">
                    <a:schemeClr val="tx2">
                      <a:lumMod val="75000"/>
                      <a:alpha val="75000"/>
                    </a:schemeClr>
                  </a:glow>
                </a:effectLst>
                <a:ea typeface="ＭＳ Ｐゴシック" pitchFamily="-112" charset="-128"/>
                <a:cs typeface="ＭＳ Ｐゴシック" pitchFamily="-112" charset="-128"/>
                <a:sym typeface="Arial" pitchFamily="-112" charset="0"/>
              </a:rPr>
            </a:br>
            <a:r>
              <a:rPr lang="en-US" sz="3200" dirty="0">
                <a:solidFill>
                  <a:srgbClr val="FFFFFF"/>
                </a:solidFill>
                <a:effectLst>
                  <a:glow rad="63500">
                    <a:schemeClr val="tx2">
                      <a:lumMod val="75000"/>
                      <a:alpha val="75000"/>
                    </a:schemeClr>
                  </a:glow>
                </a:effectLst>
                <a:ea typeface="ＭＳ Ｐゴシック" pitchFamily="-112" charset="-128"/>
                <a:cs typeface="ＭＳ Ｐゴシック" pitchFamily="-112" charset="-128"/>
                <a:sym typeface="Arial" pitchFamily="-112" charset="0"/>
              </a:rPr>
              <a:t>“Which Path Will I Choose?”</a:t>
            </a:r>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7826" name="Picture 14"/>
          <p:cNvPicPr>
            <a:picLocks noChangeArrowheads="1"/>
          </p:cNvPicPr>
          <p:nvPr/>
        </p:nvPicPr>
        <p:blipFill>
          <a:blip r:embed="rId3"/>
          <a:srcRect/>
          <a:stretch>
            <a:fillRect/>
          </a:stretch>
        </p:blipFill>
        <p:spPr bwMode="auto">
          <a:xfrm>
            <a:off x="1109663" y="3263900"/>
            <a:ext cx="6950075" cy="1468438"/>
          </a:xfrm>
          <a:prstGeom prst="rect">
            <a:avLst/>
          </a:prstGeom>
          <a:noFill/>
          <a:ln w="12700">
            <a:noFill/>
            <a:miter lim="800000"/>
            <a:headEnd/>
            <a:tailEnd/>
          </a:ln>
        </p:spPr>
      </p:pic>
      <p:grpSp>
        <p:nvGrpSpPr>
          <p:cNvPr id="2" name="Group 15"/>
          <p:cNvGrpSpPr>
            <a:grpSpLocks/>
          </p:cNvGrpSpPr>
          <p:nvPr/>
        </p:nvGrpSpPr>
        <p:grpSpPr bwMode="auto">
          <a:xfrm>
            <a:off x="1963738" y="2447925"/>
            <a:ext cx="4919662" cy="2741613"/>
            <a:chOff x="0" y="0"/>
            <a:chExt cx="9582" cy="3119"/>
          </a:xfrm>
        </p:grpSpPr>
        <p:sp>
          <p:nvSpPr>
            <p:cNvPr id="64528" name="Line 16"/>
            <p:cNvSpPr>
              <a:spLocks noChangeShapeType="1"/>
            </p:cNvSpPr>
            <p:nvPr/>
          </p:nvSpPr>
          <p:spPr bwMode="auto">
            <a:xfrm>
              <a:off x="4545" y="287"/>
              <a:ext cx="2848" cy="2176"/>
            </a:xfrm>
            <a:prstGeom prst="line">
              <a:avLst/>
            </a:prstGeom>
            <a:noFill/>
            <a:ln w="38100">
              <a:solidFill>
                <a:srgbClr val="FFFFFF"/>
              </a:solidFill>
              <a:round/>
              <a:headEnd/>
              <a:tailEnd/>
            </a:ln>
            <a:effectLst>
              <a:outerShdw blurRad="76200" algn="ctr" rotWithShape="0">
                <a:srgbClr val="FF0B05">
                  <a:alpha val="75000"/>
                </a:srgbClr>
              </a:outerShdw>
            </a:effectLst>
          </p:spPr>
          <p:txBody>
            <a:bodyPr>
              <a:prstTxWarp prst="textNoShape">
                <a:avLst/>
              </a:prstTxWarp>
            </a:bodyPr>
            <a:lstStyle/>
            <a:p>
              <a:pPr algn="ctr">
                <a:defRPr/>
              </a:pPr>
              <a:endParaRPr lang="en-US" dirty="0">
                <a:latin typeface="Arial" pitchFamily="-107" charset="0"/>
                <a:ea typeface="+mn-ea"/>
                <a:cs typeface="+mn-cs"/>
                <a:sym typeface="Arial" pitchFamily="-107" charset="0"/>
              </a:endParaRPr>
            </a:p>
          </p:txBody>
        </p:sp>
        <p:sp>
          <p:nvSpPr>
            <p:cNvPr id="64529" name="Line 17"/>
            <p:cNvSpPr>
              <a:spLocks noChangeShapeType="1"/>
            </p:cNvSpPr>
            <p:nvPr/>
          </p:nvSpPr>
          <p:spPr bwMode="auto">
            <a:xfrm flipH="1">
              <a:off x="337" y="191"/>
              <a:ext cx="3998" cy="2272"/>
            </a:xfrm>
            <a:prstGeom prst="line">
              <a:avLst/>
            </a:prstGeom>
            <a:noFill/>
            <a:ln w="38100">
              <a:solidFill>
                <a:srgbClr val="FFFFFF"/>
              </a:solidFill>
              <a:round/>
              <a:headEnd/>
              <a:tailEnd/>
            </a:ln>
            <a:effectLst>
              <a:outerShdw blurRad="76200" algn="ctr" rotWithShape="0">
                <a:srgbClr val="FF0B05">
                  <a:alpha val="75000"/>
                </a:srgbClr>
              </a:outerShdw>
            </a:effectLst>
          </p:spPr>
          <p:txBody>
            <a:bodyPr>
              <a:prstTxWarp prst="textNoShape">
                <a:avLst/>
              </a:prstTxWarp>
            </a:bodyPr>
            <a:lstStyle/>
            <a:p>
              <a:pPr algn="ctr">
                <a:defRPr/>
              </a:pPr>
              <a:endParaRPr lang="en-US" dirty="0">
                <a:latin typeface="Arial" pitchFamily="-107" charset="0"/>
                <a:ea typeface="+mn-ea"/>
                <a:cs typeface="+mn-cs"/>
                <a:sym typeface="Arial" pitchFamily="-107" charset="0"/>
              </a:endParaRPr>
            </a:p>
          </p:txBody>
        </p:sp>
        <p:sp>
          <p:nvSpPr>
            <p:cNvPr id="64530" name="Line 18"/>
            <p:cNvSpPr>
              <a:spLocks noChangeShapeType="1"/>
            </p:cNvSpPr>
            <p:nvPr/>
          </p:nvSpPr>
          <p:spPr bwMode="auto">
            <a:xfrm>
              <a:off x="4384" y="161"/>
              <a:ext cx="5198" cy="2095"/>
            </a:xfrm>
            <a:prstGeom prst="line">
              <a:avLst/>
            </a:prstGeom>
            <a:noFill/>
            <a:ln w="38100">
              <a:solidFill>
                <a:srgbClr val="FFFFFF"/>
              </a:solidFill>
              <a:round/>
              <a:headEnd/>
              <a:tailEnd/>
            </a:ln>
            <a:effectLst>
              <a:outerShdw blurRad="76200" algn="ctr" rotWithShape="0">
                <a:srgbClr val="FF0B05">
                  <a:alpha val="75000"/>
                </a:srgbClr>
              </a:outerShdw>
            </a:effectLst>
          </p:spPr>
          <p:txBody>
            <a:bodyPr>
              <a:prstTxWarp prst="textNoShape">
                <a:avLst/>
              </a:prstTxWarp>
            </a:bodyPr>
            <a:lstStyle/>
            <a:p>
              <a:pPr algn="ctr">
                <a:defRPr/>
              </a:pPr>
              <a:endParaRPr lang="en-US" dirty="0">
                <a:latin typeface="Arial" pitchFamily="-107" charset="0"/>
                <a:ea typeface="+mn-ea"/>
                <a:cs typeface="+mn-cs"/>
                <a:sym typeface="Arial" pitchFamily="-107" charset="0"/>
              </a:endParaRPr>
            </a:p>
          </p:txBody>
        </p:sp>
        <p:sp>
          <p:nvSpPr>
            <p:cNvPr id="64531" name="Line 19"/>
            <p:cNvSpPr>
              <a:spLocks noChangeShapeType="1"/>
            </p:cNvSpPr>
            <p:nvPr/>
          </p:nvSpPr>
          <p:spPr bwMode="auto">
            <a:xfrm>
              <a:off x="4353" y="33"/>
              <a:ext cx="269" cy="2046"/>
            </a:xfrm>
            <a:prstGeom prst="line">
              <a:avLst/>
            </a:prstGeom>
            <a:noFill/>
            <a:ln w="38100">
              <a:solidFill>
                <a:srgbClr val="FFFFFF"/>
              </a:solidFill>
              <a:round/>
              <a:headEnd/>
              <a:tailEnd/>
            </a:ln>
            <a:effectLst>
              <a:outerShdw blurRad="76200" algn="ctr" rotWithShape="0">
                <a:srgbClr val="FF0B05">
                  <a:alpha val="75000"/>
                </a:srgbClr>
              </a:outerShdw>
            </a:effectLst>
          </p:spPr>
          <p:txBody>
            <a:bodyPr>
              <a:prstTxWarp prst="textNoShape">
                <a:avLst/>
              </a:prstTxWarp>
            </a:bodyPr>
            <a:lstStyle/>
            <a:p>
              <a:pPr algn="ctr">
                <a:defRPr/>
              </a:pPr>
              <a:endParaRPr lang="en-US" dirty="0">
                <a:latin typeface="Arial" pitchFamily="-107" charset="0"/>
                <a:ea typeface="+mn-ea"/>
                <a:cs typeface="+mn-cs"/>
                <a:sym typeface="Arial" pitchFamily="-107" charset="0"/>
              </a:endParaRPr>
            </a:p>
          </p:txBody>
        </p:sp>
        <p:sp>
          <p:nvSpPr>
            <p:cNvPr id="64532" name="Line 20"/>
            <p:cNvSpPr>
              <a:spLocks noChangeShapeType="1"/>
            </p:cNvSpPr>
            <p:nvPr/>
          </p:nvSpPr>
          <p:spPr bwMode="auto">
            <a:xfrm flipH="1">
              <a:off x="1775" y="16"/>
              <a:ext cx="2718" cy="3103"/>
            </a:xfrm>
            <a:prstGeom prst="line">
              <a:avLst/>
            </a:prstGeom>
            <a:noFill/>
            <a:ln w="38100">
              <a:solidFill>
                <a:srgbClr val="FFFFFF"/>
              </a:solidFill>
              <a:round/>
              <a:headEnd/>
              <a:tailEnd/>
            </a:ln>
            <a:effectLst>
              <a:outerShdw blurRad="76200" algn="ctr" rotWithShape="0">
                <a:srgbClr val="FF0B05">
                  <a:alpha val="75000"/>
                </a:srgbClr>
              </a:outerShdw>
            </a:effectLst>
          </p:spPr>
          <p:txBody>
            <a:bodyPr>
              <a:prstTxWarp prst="textNoShape">
                <a:avLst/>
              </a:prstTxWarp>
            </a:bodyPr>
            <a:lstStyle/>
            <a:p>
              <a:pPr algn="ctr">
                <a:defRPr/>
              </a:pPr>
              <a:endParaRPr lang="en-US" dirty="0">
                <a:latin typeface="Arial" pitchFamily="-107" charset="0"/>
                <a:ea typeface="+mn-ea"/>
                <a:cs typeface="+mn-cs"/>
                <a:sym typeface="Arial" pitchFamily="-107" charset="0"/>
              </a:endParaRPr>
            </a:p>
          </p:txBody>
        </p:sp>
        <p:sp>
          <p:nvSpPr>
            <p:cNvPr id="64533" name="Line 21"/>
            <p:cNvSpPr>
              <a:spLocks noChangeShapeType="1"/>
            </p:cNvSpPr>
            <p:nvPr/>
          </p:nvSpPr>
          <p:spPr bwMode="auto">
            <a:xfrm flipH="1">
              <a:off x="0" y="0"/>
              <a:ext cx="4446" cy="2207"/>
            </a:xfrm>
            <a:prstGeom prst="line">
              <a:avLst/>
            </a:prstGeom>
            <a:noFill/>
            <a:ln w="38100">
              <a:solidFill>
                <a:srgbClr val="FFFFFF"/>
              </a:solidFill>
              <a:round/>
              <a:headEnd/>
              <a:tailEnd/>
            </a:ln>
            <a:effectLst>
              <a:outerShdw blurRad="76200" algn="ctr" rotWithShape="0">
                <a:srgbClr val="FF0B05">
                  <a:alpha val="75000"/>
                </a:srgbClr>
              </a:outerShdw>
            </a:effectLst>
          </p:spPr>
          <p:txBody>
            <a:bodyPr>
              <a:prstTxWarp prst="textNoShape">
                <a:avLst/>
              </a:prstTxWarp>
            </a:bodyPr>
            <a:lstStyle/>
            <a:p>
              <a:pPr algn="ctr">
                <a:defRPr/>
              </a:pPr>
              <a:endParaRPr lang="en-US" dirty="0">
                <a:latin typeface="Arial" pitchFamily="-107" charset="0"/>
                <a:ea typeface="+mn-ea"/>
                <a:cs typeface="+mn-cs"/>
                <a:sym typeface="Arial" pitchFamily="-107" charset="0"/>
              </a:endParaRPr>
            </a:p>
          </p:txBody>
        </p:sp>
      </p:grpSp>
      <p:sp>
        <p:nvSpPr>
          <p:cNvPr id="77828" name="Rectangle 26"/>
          <p:cNvSpPr>
            <a:spLocks noGrp="1" noChangeArrowheads="1"/>
          </p:cNvSpPr>
          <p:nvPr>
            <p:ph type="title"/>
          </p:nvPr>
        </p:nvSpPr>
        <p:spPr/>
        <p:txBody>
          <a:bodyPr/>
          <a:lstStyle/>
          <a:p>
            <a:pPr eaLnBrk="1" hangingPunct="1"/>
            <a:r>
              <a:rPr lang="en-US" smtClean="0">
                <a:ea typeface="ＭＳ Ｐゴシック" pitchFamily="-105" charset="-128"/>
                <a:cs typeface="ＭＳ Ｐゴシック" pitchFamily="-105" charset="-128"/>
              </a:rPr>
              <a:t>Cloud Computing Empowers Every Developer, Globally</a:t>
            </a:r>
          </a:p>
        </p:txBody>
      </p:sp>
      <p:pic>
        <p:nvPicPr>
          <p:cNvPr id="77829" name="Picture 5"/>
          <p:cNvPicPr>
            <a:picLocks noChangeAspect="1" noChangeArrowheads="1"/>
          </p:cNvPicPr>
          <p:nvPr/>
        </p:nvPicPr>
        <p:blipFill>
          <a:blip r:embed="rId4"/>
          <a:srcRect b="36879"/>
          <a:stretch>
            <a:fillRect/>
          </a:stretch>
        </p:blipFill>
        <p:spPr bwMode="auto">
          <a:xfrm>
            <a:off x="1808163" y="920750"/>
            <a:ext cx="4752975" cy="2220913"/>
          </a:xfrm>
          <a:prstGeom prst="rect">
            <a:avLst/>
          </a:prstGeom>
          <a:noFill/>
          <a:ln w="12700">
            <a:noFill/>
            <a:miter lim="800000"/>
            <a:headEnd/>
            <a:tailEnd/>
          </a:ln>
        </p:spPr>
      </p:pic>
      <p:pic>
        <p:nvPicPr>
          <p:cNvPr id="31" name="Picture 30" descr="Picture 2.png"/>
          <p:cNvPicPr>
            <a:picLocks noChangeAspect="1"/>
          </p:cNvPicPr>
          <p:nvPr/>
        </p:nvPicPr>
        <p:blipFill>
          <a:blip r:embed="rId5">
            <a:alphaModFix amt="47000"/>
          </a:blip>
          <a:stretch>
            <a:fillRect/>
          </a:stretch>
        </p:blipFill>
        <p:spPr>
          <a:xfrm>
            <a:off x="428176" y="5130800"/>
            <a:ext cx="8447315" cy="821267"/>
          </a:xfrm>
          <a:prstGeom prst="rect">
            <a:avLst/>
          </a:prstGeom>
          <a:ln>
            <a:noFill/>
          </a:ln>
          <a:effectLst>
            <a:softEdge rad="112500"/>
          </a:effectLst>
        </p:spPr>
      </p:pic>
      <p:sp>
        <p:nvSpPr>
          <p:cNvPr id="77831" name="Rectangle 4"/>
          <p:cNvSpPr>
            <a:spLocks/>
          </p:cNvSpPr>
          <p:nvPr/>
        </p:nvSpPr>
        <p:spPr bwMode="auto">
          <a:xfrm>
            <a:off x="2305050" y="4591050"/>
            <a:ext cx="2525713" cy="350838"/>
          </a:xfrm>
          <a:prstGeom prst="rect">
            <a:avLst/>
          </a:prstGeom>
          <a:noFill/>
          <a:ln w="9525">
            <a:noFill/>
            <a:miter lim="800000"/>
            <a:headEnd/>
            <a:tailEnd/>
          </a:ln>
        </p:spPr>
        <p:txBody>
          <a:bodyPr lIns="15880" tIns="15880" rIns="15880" bIns="15880" anchor="ctr">
            <a:prstTxWarp prst="textNoShape">
              <a:avLst/>
            </a:prstTxWarp>
          </a:bodyPr>
          <a:lstStyle/>
          <a:p>
            <a:pPr algn="ctr"/>
            <a:r>
              <a:rPr lang="en-US" sz="1600" b="1">
                <a:solidFill>
                  <a:srgbClr val="3F3F3F"/>
                </a:solidFill>
                <a:ea typeface="Arial" pitchFamily="-105" charset="0"/>
                <a:cs typeface="Arial" pitchFamily="-105" charset="0"/>
              </a:rPr>
              <a:t>Access Unlimited Computing </a:t>
            </a:r>
            <a:r>
              <a:rPr lang="en-US" sz="1600" b="1">
                <a:solidFill>
                  <a:srgbClr val="FF0000"/>
                </a:solidFill>
                <a:ea typeface="Arial" pitchFamily="-105" charset="0"/>
                <a:cs typeface="Arial" pitchFamily="-105" charset="0"/>
              </a:rPr>
              <a:t>Power</a:t>
            </a:r>
          </a:p>
        </p:txBody>
      </p:sp>
      <p:sp>
        <p:nvSpPr>
          <p:cNvPr id="77832" name="Rectangle 5"/>
          <p:cNvSpPr>
            <a:spLocks/>
          </p:cNvSpPr>
          <p:nvPr/>
        </p:nvSpPr>
        <p:spPr bwMode="auto">
          <a:xfrm>
            <a:off x="620713" y="4502150"/>
            <a:ext cx="1670050" cy="506413"/>
          </a:xfrm>
          <a:prstGeom prst="rect">
            <a:avLst/>
          </a:prstGeom>
          <a:noFill/>
          <a:ln w="9525">
            <a:noFill/>
            <a:miter lim="800000"/>
            <a:headEnd/>
            <a:tailEnd/>
          </a:ln>
        </p:spPr>
        <p:txBody>
          <a:bodyPr lIns="15880" tIns="15880" rIns="15880" bIns="15880" anchor="ctr">
            <a:prstTxWarp prst="textNoShape">
              <a:avLst/>
            </a:prstTxWarp>
          </a:bodyPr>
          <a:lstStyle/>
          <a:p>
            <a:pPr algn="ctr"/>
            <a:r>
              <a:rPr lang="en-US" sz="1600" b="1">
                <a:solidFill>
                  <a:srgbClr val="3F3F3F"/>
                </a:solidFill>
                <a:ea typeface="Arial" pitchFamily="-105" charset="0"/>
                <a:cs typeface="Arial" pitchFamily="-105" charset="0"/>
              </a:rPr>
              <a:t>Plug into a </a:t>
            </a:r>
            <a:r>
              <a:rPr lang="en-US" sz="1600" b="1">
                <a:solidFill>
                  <a:srgbClr val="FF0000"/>
                </a:solidFill>
                <a:ea typeface="Arial" pitchFamily="-105" charset="0"/>
                <a:cs typeface="Arial" pitchFamily="-105" charset="0"/>
              </a:rPr>
              <a:t>Utility </a:t>
            </a:r>
            <a:r>
              <a:rPr lang="en-US" sz="1600" b="1">
                <a:solidFill>
                  <a:srgbClr val="3F3F3F"/>
                </a:solidFill>
                <a:ea typeface="Arial" pitchFamily="-105" charset="0"/>
                <a:cs typeface="Arial" pitchFamily="-105" charset="0"/>
              </a:rPr>
              <a:t>Service</a:t>
            </a:r>
          </a:p>
        </p:txBody>
      </p:sp>
      <p:sp>
        <p:nvSpPr>
          <p:cNvPr id="77833" name="Rectangle 6"/>
          <p:cNvSpPr>
            <a:spLocks/>
          </p:cNvSpPr>
          <p:nvPr/>
        </p:nvSpPr>
        <p:spPr bwMode="auto">
          <a:xfrm>
            <a:off x="5057775" y="4591050"/>
            <a:ext cx="1736725" cy="352425"/>
          </a:xfrm>
          <a:prstGeom prst="rect">
            <a:avLst/>
          </a:prstGeom>
          <a:noFill/>
          <a:ln w="9525">
            <a:noFill/>
            <a:miter lim="800000"/>
            <a:headEnd/>
            <a:tailEnd/>
          </a:ln>
        </p:spPr>
        <p:txBody>
          <a:bodyPr lIns="15880" tIns="15880" rIns="15880" bIns="15880" anchor="ctr">
            <a:prstTxWarp prst="textNoShape">
              <a:avLst/>
            </a:prstTxWarp>
          </a:bodyPr>
          <a:lstStyle/>
          <a:p>
            <a:pPr algn="ctr"/>
            <a:r>
              <a:rPr lang="en-US" sz="1600" b="1">
                <a:solidFill>
                  <a:srgbClr val="3F3F3F"/>
                </a:solidFill>
                <a:ea typeface="Arial" pitchFamily="-105" charset="0"/>
                <a:cs typeface="Arial" pitchFamily="-105" charset="0"/>
              </a:rPr>
              <a:t>Infrastructure for Any </a:t>
            </a:r>
            <a:r>
              <a:rPr lang="en-US" sz="1600" b="1">
                <a:solidFill>
                  <a:srgbClr val="FF0000"/>
                </a:solidFill>
                <a:ea typeface="Arial" pitchFamily="-105" charset="0"/>
                <a:cs typeface="Arial" pitchFamily="-105" charset="0"/>
              </a:rPr>
              <a:t>Idea</a:t>
            </a:r>
          </a:p>
        </p:txBody>
      </p:sp>
      <p:sp>
        <p:nvSpPr>
          <p:cNvPr id="77834" name="Rectangle 7"/>
          <p:cNvSpPr>
            <a:spLocks/>
          </p:cNvSpPr>
          <p:nvPr/>
        </p:nvSpPr>
        <p:spPr bwMode="auto">
          <a:xfrm>
            <a:off x="7110413" y="4508500"/>
            <a:ext cx="1812925" cy="492125"/>
          </a:xfrm>
          <a:prstGeom prst="rect">
            <a:avLst/>
          </a:prstGeom>
          <a:noFill/>
          <a:ln w="12700">
            <a:noFill/>
            <a:miter lim="800000"/>
            <a:headEnd/>
            <a:tailEnd/>
          </a:ln>
        </p:spPr>
        <p:txBody>
          <a:bodyPr lIns="0" tIns="0" rIns="0" bIns="0" anchor="ctr">
            <a:prstTxWarp prst="textNoShape">
              <a:avLst/>
            </a:prstTxWarp>
            <a:spAutoFit/>
          </a:bodyPr>
          <a:lstStyle/>
          <a:p>
            <a:pPr algn="ctr"/>
            <a:r>
              <a:rPr lang="en-US" sz="1600" b="1">
                <a:solidFill>
                  <a:srgbClr val="FF0000"/>
                </a:solidFill>
                <a:ea typeface="Arial" pitchFamily="-105" charset="0"/>
                <a:cs typeface="Arial" pitchFamily="-105" charset="0"/>
              </a:rPr>
              <a:t>Leverage </a:t>
            </a:r>
            <a:r>
              <a:rPr lang="en-US" sz="1600" b="1">
                <a:solidFill>
                  <a:srgbClr val="3F3F3F"/>
                </a:solidFill>
                <a:ea typeface="Arial" pitchFamily="-105" charset="0"/>
                <a:cs typeface="Arial" pitchFamily="-105" charset="0"/>
              </a:rPr>
              <a:t>The Work Of Others</a:t>
            </a:r>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a:xfrm>
            <a:off x="304800" y="274638"/>
            <a:ext cx="6553200" cy="792162"/>
          </a:xfrm>
        </p:spPr>
        <p:txBody>
          <a:bodyPr anchor="t"/>
          <a:lstStyle/>
          <a:p>
            <a:r>
              <a:rPr lang="en-US" dirty="0" smtClean="0"/>
              <a:t>Faster</a:t>
            </a:r>
            <a:r>
              <a:rPr lang="en-US" dirty="0"/>
              <a:t>, Easier and Lower </a:t>
            </a:r>
            <a:r>
              <a:rPr lang="en-US" dirty="0" smtClean="0"/>
              <a:t>Risk</a:t>
            </a:r>
            <a:endParaRPr lang="en-US" dirty="0"/>
          </a:p>
        </p:txBody>
      </p:sp>
      <p:sp>
        <p:nvSpPr>
          <p:cNvPr id="15364" name="Rectangle 4"/>
          <p:cNvSpPr>
            <a:spLocks/>
          </p:cNvSpPr>
          <p:nvPr/>
        </p:nvSpPr>
        <p:spPr bwMode="auto">
          <a:xfrm>
            <a:off x="6680200" y="1397000"/>
            <a:ext cx="2108200" cy="455613"/>
          </a:xfrm>
          <a:prstGeom prst="rect">
            <a:avLst/>
          </a:prstGeom>
          <a:noFill/>
          <a:ln w="12700">
            <a:noFill/>
            <a:miter lim="800000"/>
            <a:headEnd/>
            <a:tailEnd/>
          </a:ln>
        </p:spPr>
        <p:txBody>
          <a:bodyPr lIns="0" tIns="0" rIns="28573" bIns="0">
            <a:prstTxWarp prst="textNoShape">
              <a:avLst/>
            </a:prstTxWarp>
          </a:bodyPr>
          <a:lstStyle/>
          <a:p>
            <a:pPr marL="28575" algn="ctr" defTabSz="642938"/>
            <a:r>
              <a:rPr lang="en-US" b="1" dirty="0">
                <a:solidFill>
                  <a:srgbClr val="3F3F3F"/>
                </a:solidFill>
                <a:ea typeface="ＭＳ Ｐゴシック" pitchFamily="-111" charset="-128"/>
                <a:cs typeface="Arial" pitchFamily="-111" charset="0"/>
                <a:sym typeface="Arial" pitchFamily="-111" charset="0"/>
              </a:rPr>
              <a:t>YOU </a:t>
            </a:r>
            <a:br>
              <a:rPr lang="en-US" b="1" dirty="0">
                <a:solidFill>
                  <a:srgbClr val="3F3F3F"/>
                </a:solidFill>
                <a:ea typeface="ＭＳ Ｐゴシック" pitchFamily="-111" charset="-128"/>
                <a:cs typeface="Arial" pitchFamily="-111" charset="0"/>
                <a:sym typeface="Arial" pitchFamily="-111" charset="0"/>
              </a:rPr>
            </a:br>
            <a:r>
              <a:rPr lang="en-US" b="1" dirty="0">
                <a:solidFill>
                  <a:srgbClr val="3F3F3F"/>
                </a:solidFill>
                <a:ea typeface="ＭＳ Ｐゴシック" pitchFamily="-111" charset="-128"/>
                <a:cs typeface="Arial" pitchFamily="-111" charset="0"/>
                <a:sym typeface="Arial" pitchFamily="-111" charset="0"/>
              </a:rPr>
              <a:t>get to focus on </a:t>
            </a:r>
            <a:r>
              <a:rPr lang="en-US" b="1" dirty="0">
                <a:solidFill>
                  <a:srgbClr val="CC0000"/>
                </a:solidFill>
                <a:ea typeface="ＭＳ Ｐゴシック" pitchFamily="-111" charset="-128"/>
                <a:cs typeface="Arial" pitchFamily="-111" charset="0"/>
                <a:sym typeface="Arial" pitchFamily="-111" charset="0"/>
              </a:rPr>
              <a:t>innovation</a:t>
            </a:r>
          </a:p>
        </p:txBody>
      </p:sp>
      <p:pic>
        <p:nvPicPr>
          <p:cNvPr id="15365" name="Picture 5" descr="cogs"/>
          <p:cNvPicPr>
            <a:picLocks noChangeAspect="1" noChangeArrowheads="1"/>
          </p:cNvPicPr>
          <p:nvPr/>
        </p:nvPicPr>
        <p:blipFill>
          <a:blip r:embed="rId4"/>
          <a:srcRect/>
          <a:stretch>
            <a:fillRect/>
          </a:stretch>
        </p:blipFill>
        <p:spPr bwMode="auto">
          <a:xfrm>
            <a:off x="2996453" y="2482850"/>
            <a:ext cx="881063" cy="881063"/>
          </a:xfrm>
          <a:prstGeom prst="rect">
            <a:avLst/>
          </a:prstGeom>
          <a:noFill/>
          <a:ln w="9525">
            <a:noFill/>
            <a:miter lim="800000"/>
            <a:headEnd/>
            <a:tailEnd/>
          </a:ln>
        </p:spPr>
      </p:pic>
      <p:pic>
        <p:nvPicPr>
          <p:cNvPr id="15366" name="Picture 6" descr="lightbulb"/>
          <p:cNvPicPr>
            <a:picLocks noChangeAspect="1" noChangeArrowheads="1"/>
          </p:cNvPicPr>
          <p:nvPr/>
        </p:nvPicPr>
        <p:blipFill>
          <a:blip r:embed="rId5"/>
          <a:srcRect/>
          <a:stretch>
            <a:fillRect/>
          </a:stretch>
        </p:blipFill>
        <p:spPr bwMode="auto">
          <a:xfrm>
            <a:off x="7300913" y="2463800"/>
            <a:ext cx="866775" cy="866775"/>
          </a:xfrm>
          <a:prstGeom prst="rect">
            <a:avLst/>
          </a:prstGeom>
          <a:noFill/>
          <a:ln w="9525">
            <a:noFill/>
            <a:miter lim="800000"/>
            <a:headEnd/>
            <a:tailEnd/>
          </a:ln>
        </p:spPr>
      </p:pic>
      <p:sp>
        <p:nvSpPr>
          <p:cNvPr id="15367" name="AutoShape 5"/>
          <p:cNvSpPr>
            <a:spLocks noChangeArrowheads="1"/>
          </p:cNvSpPr>
          <p:nvPr/>
        </p:nvSpPr>
        <p:spPr bwMode="auto">
          <a:xfrm>
            <a:off x="334963" y="1397000"/>
            <a:ext cx="1962632" cy="457200"/>
          </a:xfrm>
          <a:prstGeom prst="roundRect">
            <a:avLst>
              <a:gd name="adj" fmla="val 16667"/>
            </a:avLst>
          </a:prstGeom>
          <a:noFill/>
          <a:ln w="9525">
            <a:noFill/>
            <a:round/>
            <a:headEnd/>
            <a:tailEnd/>
          </a:ln>
        </p:spPr>
        <p:txBody>
          <a:bodyPr>
            <a:prstTxWarp prst="textNoShape">
              <a:avLst/>
            </a:prstTxWarp>
          </a:bodyPr>
          <a:lstStyle/>
          <a:p>
            <a:pPr algn="ctr"/>
            <a:r>
              <a:rPr lang="en-US" b="1" dirty="0" smtClean="0">
                <a:solidFill>
                  <a:srgbClr val="CC0000"/>
                </a:solidFill>
                <a:ea typeface="ＭＳ Ｐゴシック" pitchFamily="-111" charset="-128"/>
                <a:cs typeface="ＭＳ Ｐゴシック" pitchFamily="-111" charset="-128"/>
              </a:rPr>
              <a:t>Infrastructure</a:t>
            </a:r>
            <a:endParaRPr lang="en-US" b="1" dirty="0">
              <a:solidFill>
                <a:srgbClr val="CC0000"/>
              </a:solidFill>
              <a:ea typeface="ＭＳ Ｐゴシック" pitchFamily="-111" charset="-128"/>
              <a:cs typeface="ＭＳ Ｐゴシック" pitchFamily="-111" charset="-128"/>
            </a:endParaRPr>
          </a:p>
          <a:p>
            <a:pPr algn="ctr"/>
            <a:r>
              <a:rPr lang="en-US" b="1" dirty="0">
                <a:ea typeface="ＭＳ Ｐゴシック" pitchFamily="-111" charset="-128"/>
                <a:cs typeface="ＭＳ Ｐゴシック" pitchFamily="-111" charset="-128"/>
              </a:rPr>
              <a:t>Services</a:t>
            </a:r>
          </a:p>
        </p:txBody>
      </p:sp>
      <p:sp>
        <p:nvSpPr>
          <p:cNvPr id="15368" name="AutoShape 7"/>
          <p:cNvSpPr>
            <a:spLocks noChangeArrowheads="1"/>
          </p:cNvSpPr>
          <p:nvPr/>
        </p:nvSpPr>
        <p:spPr bwMode="auto">
          <a:xfrm>
            <a:off x="4611222" y="1397000"/>
            <a:ext cx="1804988" cy="457200"/>
          </a:xfrm>
          <a:prstGeom prst="roundRect">
            <a:avLst>
              <a:gd name="adj" fmla="val 16667"/>
            </a:avLst>
          </a:prstGeom>
          <a:noFill/>
          <a:ln w="9525">
            <a:noFill/>
            <a:round/>
            <a:headEnd/>
            <a:tailEnd/>
          </a:ln>
        </p:spPr>
        <p:txBody>
          <a:bodyPr>
            <a:prstTxWarp prst="textNoShape">
              <a:avLst/>
            </a:prstTxWarp>
          </a:bodyPr>
          <a:lstStyle/>
          <a:p>
            <a:pPr algn="ctr"/>
            <a:r>
              <a:rPr lang="en-US" b="1" dirty="0" smtClean="0">
                <a:solidFill>
                  <a:srgbClr val="CC0000"/>
                </a:solidFill>
                <a:ea typeface="ＭＳ Ｐゴシック" pitchFamily="-111" charset="-128"/>
                <a:cs typeface="ＭＳ Ｐゴシック" pitchFamily="-111" charset="-128"/>
              </a:rPr>
              <a:t>Application</a:t>
            </a:r>
            <a:endParaRPr lang="en-US" b="1" dirty="0">
              <a:solidFill>
                <a:srgbClr val="CC0000"/>
              </a:solidFill>
              <a:ea typeface="ＭＳ Ｐゴシック" pitchFamily="-111" charset="-128"/>
              <a:cs typeface="ＭＳ Ｐゴシック" pitchFamily="-111" charset="-128"/>
            </a:endParaRPr>
          </a:p>
          <a:p>
            <a:pPr algn="ctr"/>
            <a:r>
              <a:rPr lang="en-US" b="1" dirty="0">
                <a:ea typeface="ＭＳ Ｐゴシック" pitchFamily="-111" charset="-128"/>
                <a:cs typeface="ＭＳ Ｐゴシック" pitchFamily="-111" charset="-128"/>
              </a:rPr>
              <a:t>Services</a:t>
            </a:r>
          </a:p>
        </p:txBody>
      </p:sp>
      <p:sp>
        <p:nvSpPr>
          <p:cNvPr id="15369" name="AutoShape 9"/>
          <p:cNvSpPr>
            <a:spLocks noChangeArrowheads="1"/>
          </p:cNvSpPr>
          <p:nvPr/>
        </p:nvSpPr>
        <p:spPr bwMode="auto">
          <a:xfrm>
            <a:off x="2534491" y="1397000"/>
            <a:ext cx="1804987" cy="457200"/>
          </a:xfrm>
          <a:prstGeom prst="roundRect">
            <a:avLst>
              <a:gd name="adj" fmla="val 16667"/>
            </a:avLst>
          </a:prstGeom>
          <a:noFill/>
          <a:ln w="9525">
            <a:noFill/>
            <a:round/>
            <a:headEnd/>
            <a:tailEnd/>
          </a:ln>
        </p:spPr>
        <p:txBody>
          <a:bodyPr>
            <a:prstTxWarp prst="textNoShape">
              <a:avLst/>
            </a:prstTxWarp>
          </a:bodyPr>
          <a:lstStyle/>
          <a:p>
            <a:pPr algn="ctr"/>
            <a:r>
              <a:rPr lang="en-US" b="1" dirty="0" smtClean="0">
                <a:solidFill>
                  <a:srgbClr val="CC0000"/>
                </a:solidFill>
                <a:ea typeface="ＭＳ Ｐゴシック" pitchFamily="-111" charset="-128"/>
                <a:cs typeface="ＭＳ Ｐゴシック" pitchFamily="-111" charset="-128"/>
              </a:rPr>
              <a:t>Operations</a:t>
            </a:r>
            <a:endParaRPr lang="en-US" b="1" dirty="0">
              <a:solidFill>
                <a:srgbClr val="CC0000"/>
              </a:solidFill>
              <a:ea typeface="ＭＳ Ｐゴシック" pitchFamily="-111" charset="-128"/>
              <a:cs typeface="ＭＳ Ｐゴシック" pitchFamily="-111" charset="-128"/>
            </a:endParaRPr>
          </a:p>
          <a:p>
            <a:pPr algn="ctr"/>
            <a:r>
              <a:rPr lang="en-US" b="1" dirty="0">
                <a:ea typeface="ＭＳ Ｐゴシック" pitchFamily="-111" charset="-128"/>
                <a:cs typeface="ＭＳ Ｐゴシック" pitchFamily="-111" charset="-128"/>
              </a:rPr>
              <a:t>Services</a:t>
            </a:r>
          </a:p>
        </p:txBody>
      </p:sp>
      <p:pic>
        <p:nvPicPr>
          <p:cNvPr id="15370" name="Picture 21" descr="servers"/>
          <p:cNvPicPr>
            <a:picLocks noChangeAspect="1" noChangeArrowheads="1"/>
          </p:cNvPicPr>
          <p:nvPr/>
        </p:nvPicPr>
        <p:blipFill>
          <a:blip r:embed="rId6"/>
          <a:srcRect r="35547" b="1184"/>
          <a:stretch>
            <a:fillRect/>
          </a:stretch>
        </p:blipFill>
        <p:spPr bwMode="auto">
          <a:xfrm>
            <a:off x="657225" y="2217738"/>
            <a:ext cx="1190625" cy="1744662"/>
          </a:xfrm>
          <a:prstGeom prst="rect">
            <a:avLst/>
          </a:prstGeom>
          <a:noFill/>
          <a:ln w="9525">
            <a:noFill/>
            <a:miter lim="800000"/>
            <a:headEnd/>
            <a:tailEnd/>
          </a:ln>
        </p:spPr>
      </p:pic>
      <p:pic>
        <p:nvPicPr>
          <p:cNvPr id="15371" name="Picture 55" descr="security_1.png"/>
          <p:cNvPicPr>
            <a:picLocks noChangeAspect="1"/>
          </p:cNvPicPr>
          <p:nvPr/>
        </p:nvPicPr>
        <p:blipFill>
          <a:blip r:embed="rId7"/>
          <a:srcRect/>
          <a:stretch>
            <a:fillRect/>
          </a:stretch>
        </p:blipFill>
        <p:spPr bwMode="auto">
          <a:xfrm>
            <a:off x="5066835" y="2408238"/>
            <a:ext cx="893762" cy="923925"/>
          </a:xfrm>
          <a:prstGeom prst="rect">
            <a:avLst/>
          </a:prstGeom>
          <a:noFill/>
          <a:ln w="9525">
            <a:noFill/>
            <a:miter lim="800000"/>
            <a:headEnd/>
            <a:tailEnd/>
          </a:ln>
        </p:spPr>
      </p:pic>
      <p:sp>
        <p:nvSpPr>
          <p:cNvPr id="15372" name="Rectangle 10"/>
          <p:cNvSpPr>
            <a:spLocks noChangeArrowheads="1"/>
          </p:cNvSpPr>
          <p:nvPr/>
        </p:nvSpPr>
        <p:spPr bwMode="auto">
          <a:xfrm>
            <a:off x="6553200" y="3635375"/>
            <a:ext cx="2362200" cy="931863"/>
          </a:xfrm>
          <a:prstGeom prst="rect">
            <a:avLst/>
          </a:prstGeom>
          <a:noFill/>
          <a:ln w="9525">
            <a:noFill/>
            <a:miter lim="800000"/>
            <a:headEnd/>
            <a:tailEnd/>
          </a:ln>
        </p:spPr>
        <p:txBody>
          <a:bodyPr>
            <a:prstTxWarp prst="textNoShape">
              <a:avLst/>
            </a:prstTxWarp>
            <a:spAutoFit/>
          </a:bodyPr>
          <a:lstStyle/>
          <a:p>
            <a:pPr algn="ctr">
              <a:lnSpc>
                <a:spcPct val="130000"/>
              </a:lnSpc>
            </a:pPr>
            <a:r>
              <a:rPr lang="en-US" sz="1400" b="1">
                <a:solidFill>
                  <a:srgbClr val="3B3B3B"/>
                </a:solidFill>
                <a:ea typeface="ＭＳ Ｐゴシック" pitchFamily="-111" charset="-128"/>
                <a:cs typeface="ＭＳ Ｐゴシック" pitchFamily="-111" charset="-128"/>
              </a:rPr>
              <a:t> Build your data model</a:t>
            </a:r>
          </a:p>
          <a:p>
            <a:pPr algn="ctr">
              <a:lnSpc>
                <a:spcPct val="130000"/>
              </a:lnSpc>
            </a:pPr>
            <a:r>
              <a:rPr lang="en-US" sz="1400" b="1">
                <a:solidFill>
                  <a:srgbClr val="3B3B3B"/>
                </a:solidFill>
                <a:ea typeface="ＭＳ Ｐゴシック" pitchFamily="-111" charset="-128"/>
                <a:cs typeface="ＭＳ Ｐゴシック" pitchFamily="-111" charset="-128"/>
              </a:rPr>
              <a:t>Build your business logic</a:t>
            </a:r>
          </a:p>
          <a:p>
            <a:pPr algn="ctr">
              <a:lnSpc>
                <a:spcPct val="130000"/>
              </a:lnSpc>
            </a:pPr>
            <a:r>
              <a:rPr lang="en-US" sz="1400" b="1">
                <a:solidFill>
                  <a:srgbClr val="3B3B3B"/>
                </a:solidFill>
                <a:ea typeface="ＭＳ Ｐゴシック" pitchFamily="-111" charset="-128"/>
                <a:cs typeface="ＭＳ Ｐゴシック" pitchFamily="-111" charset="-128"/>
              </a:rPr>
              <a:t>Build your user interface</a:t>
            </a:r>
          </a:p>
        </p:txBody>
      </p:sp>
      <p:sp>
        <p:nvSpPr>
          <p:cNvPr id="23" name="Line 17"/>
          <p:cNvSpPr>
            <a:spLocks noChangeShapeType="1"/>
          </p:cNvSpPr>
          <p:nvPr/>
        </p:nvSpPr>
        <p:spPr bwMode="auto">
          <a:xfrm>
            <a:off x="439738" y="2336800"/>
            <a:ext cx="5653087" cy="0"/>
          </a:xfrm>
          <a:prstGeom prst="line">
            <a:avLst/>
          </a:prstGeom>
          <a:noFill/>
          <a:ln w="19050">
            <a:solidFill>
              <a:schemeClr val="tx1">
                <a:lumMod val="50000"/>
                <a:lumOff val="50000"/>
              </a:schemeClr>
            </a:solidFill>
            <a:round/>
            <a:headEnd/>
            <a:tailEnd/>
          </a:ln>
          <a:effectLst/>
        </p:spPr>
        <p:txBody>
          <a:bodyPr/>
          <a:lstStyle/>
          <a:p>
            <a:pPr>
              <a:defRPr/>
            </a:pPr>
            <a:endParaRPr lang="en-US">
              <a:latin typeface="Arial" charset="0"/>
            </a:endParaRPr>
          </a:p>
        </p:txBody>
      </p:sp>
      <p:sp>
        <p:nvSpPr>
          <p:cNvPr id="24" name="Line 18"/>
          <p:cNvSpPr>
            <a:spLocks noChangeShapeType="1"/>
          </p:cNvSpPr>
          <p:nvPr/>
        </p:nvSpPr>
        <p:spPr bwMode="auto">
          <a:xfrm>
            <a:off x="6707188" y="2336800"/>
            <a:ext cx="2054225" cy="0"/>
          </a:xfrm>
          <a:prstGeom prst="line">
            <a:avLst/>
          </a:prstGeom>
          <a:noFill/>
          <a:ln w="19050">
            <a:solidFill>
              <a:schemeClr val="tx1">
                <a:lumMod val="50000"/>
                <a:lumOff val="50000"/>
              </a:schemeClr>
            </a:solidFill>
            <a:round/>
            <a:headEnd/>
            <a:tailEnd/>
          </a:ln>
          <a:effectLst/>
        </p:spPr>
        <p:txBody>
          <a:bodyPr/>
          <a:lstStyle/>
          <a:p>
            <a:pPr>
              <a:defRPr/>
            </a:pPr>
            <a:endParaRPr lang="en-US">
              <a:latin typeface="Arial" charset="0"/>
            </a:endParaRPr>
          </a:p>
        </p:txBody>
      </p:sp>
      <p:sp>
        <p:nvSpPr>
          <p:cNvPr id="15375" name="Rectangle 6"/>
          <p:cNvSpPr>
            <a:spLocks noChangeArrowheads="1"/>
          </p:cNvSpPr>
          <p:nvPr/>
        </p:nvSpPr>
        <p:spPr bwMode="auto">
          <a:xfrm>
            <a:off x="509588" y="3575050"/>
            <a:ext cx="1487487" cy="1758950"/>
          </a:xfrm>
          <a:prstGeom prst="rect">
            <a:avLst/>
          </a:prstGeom>
          <a:noFill/>
          <a:ln w="9525">
            <a:noFill/>
            <a:miter lim="800000"/>
            <a:headEnd/>
            <a:tailEnd/>
          </a:ln>
        </p:spPr>
        <p:txBody>
          <a:bodyPr wrap="none">
            <a:prstTxWarp prst="textNoShape">
              <a:avLst/>
            </a:prstTxWarp>
            <a:spAutoFit/>
          </a:bodyPr>
          <a:lstStyle/>
          <a:p>
            <a:pPr algn="ctr">
              <a:lnSpc>
                <a:spcPct val="130000"/>
              </a:lnSpc>
            </a:pPr>
            <a:r>
              <a:rPr lang="en-US" sz="1200" b="1">
                <a:solidFill>
                  <a:schemeClr val="bg2"/>
                </a:solidFill>
                <a:ea typeface="ＭＳ Ｐゴシック" pitchFamily="-111" charset="-128"/>
                <a:cs typeface="ＭＳ Ｐゴシック" pitchFamily="-111" charset="-128"/>
              </a:rPr>
              <a:t>Network</a:t>
            </a:r>
          </a:p>
          <a:p>
            <a:pPr algn="ctr">
              <a:lnSpc>
                <a:spcPct val="130000"/>
              </a:lnSpc>
            </a:pPr>
            <a:r>
              <a:rPr lang="en-US" sz="1200" b="1">
                <a:solidFill>
                  <a:schemeClr val="bg2"/>
                </a:solidFill>
                <a:ea typeface="ＭＳ Ｐゴシック" pitchFamily="-111" charset="-128"/>
                <a:cs typeface="ＭＳ Ｐゴシック" pitchFamily="-111" charset="-128"/>
              </a:rPr>
              <a:t>Storage</a:t>
            </a:r>
          </a:p>
          <a:p>
            <a:pPr algn="ctr">
              <a:lnSpc>
                <a:spcPct val="130000"/>
              </a:lnSpc>
            </a:pPr>
            <a:r>
              <a:rPr lang="en-US" sz="1200" b="1">
                <a:solidFill>
                  <a:schemeClr val="bg2"/>
                </a:solidFill>
                <a:ea typeface="ＭＳ Ｐゴシック" pitchFamily="-111" charset="-128"/>
                <a:cs typeface="ＭＳ Ｐゴシック" pitchFamily="-111" charset="-128"/>
              </a:rPr>
              <a:t>Operating System</a:t>
            </a:r>
          </a:p>
          <a:p>
            <a:pPr algn="ctr">
              <a:lnSpc>
                <a:spcPct val="130000"/>
              </a:lnSpc>
            </a:pPr>
            <a:r>
              <a:rPr lang="en-US" sz="1200" b="1">
                <a:solidFill>
                  <a:schemeClr val="bg2"/>
                </a:solidFill>
                <a:ea typeface="ＭＳ Ｐゴシック" pitchFamily="-111" charset="-128"/>
                <a:cs typeface="ＭＳ Ｐゴシック" pitchFamily="-111" charset="-128"/>
              </a:rPr>
              <a:t>Database</a:t>
            </a:r>
          </a:p>
          <a:p>
            <a:pPr algn="ctr">
              <a:lnSpc>
                <a:spcPct val="130000"/>
              </a:lnSpc>
            </a:pPr>
            <a:r>
              <a:rPr lang="en-US" sz="1200" b="1">
                <a:solidFill>
                  <a:schemeClr val="bg2"/>
                </a:solidFill>
                <a:ea typeface="ＭＳ Ｐゴシック" pitchFamily="-111" charset="-128"/>
                <a:cs typeface="ＭＳ Ｐゴシック" pitchFamily="-111" charset="-128"/>
              </a:rPr>
              <a:t>App Server</a:t>
            </a:r>
          </a:p>
          <a:p>
            <a:pPr algn="ctr">
              <a:lnSpc>
                <a:spcPct val="130000"/>
              </a:lnSpc>
            </a:pPr>
            <a:r>
              <a:rPr lang="en-US" sz="1200" b="1">
                <a:solidFill>
                  <a:schemeClr val="bg2"/>
                </a:solidFill>
                <a:ea typeface="ＭＳ Ｐゴシック" pitchFamily="-111" charset="-128"/>
                <a:cs typeface="ＭＳ Ｐゴシック" pitchFamily="-111" charset="-128"/>
              </a:rPr>
              <a:t>Web Server</a:t>
            </a:r>
          </a:p>
          <a:p>
            <a:pPr algn="ctr">
              <a:lnSpc>
                <a:spcPct val="130000"/>
              </a:lnSpc>
            </a:pPr>
            <a:r>
              <a:rPr lang="en-US" sz="1200" b="1">
                <a:solidFill>
                  <a:schemeClr val="bg2"/>
                </a:solidFill>
                <a:ea typeface="ＭＳ Ｐゴシック" pitchFamily="-111" charset="-128"/>
                <a:cs typeface="ＭＳ Ｐゴシック" pitchFamily="-111" charset="-128"/>
              </a:rPr>
              <a:t>Data Center</a:t>
            </a:r>
          </a:p>
        </p:txBody>
      </p:sp>
      <p:sp>
        <p:nvSpPr>
          <p:cNvPr id="15376" name="Rectangle 8"/>
          <p:cNvSpPr>
            <a:spLocks noChangeArrowheads="1"/>
          </p:cNvSpPr>
          <p:nvPr/>
        </p:nvSpPr>
        <p:spPr bwMode="auto">
          <a:xfrm>
            <a:off x="4857285" y="3575050"/>
            <a:ext cx="1312862" cy="1758950"/>
          </a:xfrm>
          <a:prstGeom prst="rect">
            <a:avLst/>
          </a:prstGeom>
          <a:noFill/>
          <a:ln w="9525">
            <a:noFill/>
            <a:miter lim="800000"/>
            <a:headEnd/>
            <a:tailEnd/>
          </a:ln>
        </p:spPr>
        <p:txBody>
          <a:bodyPr wrap="none">
            <a:prstTxWarp prst="textNoShape">
              <a:avLst/>
            </a:prstTxWarp>
            <a:spAutoFit/>
          </a:bodyPr>
          <a:lstStyle/>
          <a:p>
            <a:pPr algn="ctr">
              <a:lnSpc>
                <a:spcPct val="130000"/>
              </a:lnSpc>
            </a:pPr>
            <a:r>
              <a:rPr lang="en-US" sz="1200" b="1">
                <a:solidFill>
                  <a:schemeClr val="bg2"/>
                </a:solidFill>
                <a:ea typeface="ＭＳ Ｐゴシック" pitchFamily="-111" charset="-128"/>
                <a:cs typeface="ＭＳ Ｐゴシック" pitchFamily="-111" charset="-128"/>
              </a:rPr>
              <a:t>Security</a:t>
            </a:r>
          </a:p>
          <a:p>
            <a:pPr algn="ctr">
              <a:lnSpc>
                <a:spcPct val="130000"/>
              </a:lnSpc>
            </a:pPr>
            <a:r>
              <a:rPr lang="en-US" sz="1200" b="1">
                <a:solidFill>
                  <a:schemeClr val="bg2"/>
                </a:solidFill>
                <a:ea typeface="ＭＳ Ｐゴシック" pitchFamily="-111" charset="-128"/>
                <a:cs typeface="ＭＳ Ｐゴシック" pitchFamily="-111" charset="-128"/>
              </a:rPr>
              <a:t>Sharing</a:t>
            </a:r>
          </a:p>
          <a:p>
            <a:pPr algn="ctr">
              <a:lnSpc>
                <a:spcPct val="130000"/>
              </a:lnSpc>
            </a:pPr>
            <a:r>
              <a:rPr lang="en-US" sz="1200" b="1">
                <a:solidFill>
                  <a:schemeClr val="bg2"/>
                </a:solidFill>
                <a:ea typeface="ＭＳ Ｐゴシック" pitchFamily="-111" charset="-128"/>
                <a:cs typeface="ＭＳ Ｐゴシック" pitchFamily="-111" charset="-128"/>
              </a:rPr>
              <a:t>Integration</a:t>
            </a:r>
          </a:p>
          <a:p>
            <a:pPr algn="ctr">
              <a:lnSpc>
                <a:spcPct val="130000"/>
              </a:lnSpc>
            </a:pPr>
            <a:r>
              <a:rPr lang="en-US" sz="1200" b="1">
                <a:solidFill>
                  <a:schemeClr val="bg2"/>
                </a:solidFill>
                <a:ea typeface="ＭＳ Ｐゴシック" pitchFamily="-111" charset="-128"/>
                <a:cs typeface="ＭＳ Ｐゴシック" pitchFamily="-111" charset="-128"/>
              </a:rPr>
              <a:t>Customization</a:t>
            </a:r>
          </a:p>
          <a:p>
            <a:pPr algn="ctr">
              <a:lnSpc>
                <a:spcPct val="130000"/>
              </a:lnSpc>
            </a:pPr>
            <a:r>
              <a:rPr lang="en-US" sz="1200" b="1">
                <a:solidFill>
                  <a:schemeClr val="bg2"/>
                </a:solidFill>
                <a:ea typeface="ＭＳ Ｐゴシック" pitchFamily="-111" charset="-128"/>
                <a:cs typeface="ＭＳ Ｐゴシック" pitchFamily="-111" charset="-128"/>
              </a:rPr>
              <a:t>Web Services</a:t>
            </a:r>
          </a:p>
          <a:p>
            <a:pPr algn="ctr">
              <a:lnSpc>
                <a:spcPct val="130000"/>
              </a:lnSpc>
            </a:pPr>
            <a:r>
              <a:rPr lang="en-US" sz="1200" b="1">
                <a:solidFill>
                  <a:schemeClr val="bg2"/>
                </a:solidFill>
                <a:ea typeface="ＭＳ Ｐゴシック" pitchFamily="-111" charset="-128"/>
                <a:cs typeface="ＭＳ Ｐゴシック" pitchFamily="-111" charset="-128"/>
              </a:rPr>
              <a:t>API</a:t>
            </a:r>
          </a:p>
          <a:p>
            <a:pPr algn="ctr">
              <a:lnSpc>
                <a:spcPct val="130000"/>
              </a:lnSpc>
            </a:pPr>
            <a:r>
              <a:rPr lang="en-US" sz="1200" b="1">
                <a:solidFill>
                  <a:schemeClr val="bg2"/>
                </a:solidFill>
                <a:ea typeface="ＭＳ Ｐゴシック" pitchFamily="-111" charset="-128"/>
                <a:cs typeface="ＭＳ Ｐゴシック" pitchFamily="-111" charset="-128"/>
              </a:rPr>
              <a:t>Multi-Language</a:t>
            </a:r>
          </a:p>
        </p:txBody>
      </p:sp>
      <p:sp>
        <p:nvSpPr>
          <p:cNvPr id="15377" name="Rectangle 10"/>
          <p:cNvSpPr>
            <a:spLocks noChangeArrowheads="1"/>
          </p:cNvSpPr>
          <p:nvPr/>
        </p:nvSpPr>
        <p:spPr bwMode="auto">
          <a:xfrm>
            <a:off x="2810716" y="3575050"/>
            <a:ext cx="1250950" cy="1758950"/>
          </a:xfrm>
          <a:prstGeom prst="rect">
            <a:avLst/>
          </a:prstGeom>
          <a:noFill/>
          <a:ln w="9525">
            <a:noFill/>
            <a:miter lim="800000"/>
            <a:headEnd/>
            <a:tailEnd/>
          </a:ln>
        </p:spPr>
        <p:txBody>
          <a:bodyPr wrap="none">
            <a:prstTxWarp prst="textNoShape">
              <a:avLst/>
            </a:prstTxWarp>
            <a:spAutoFit/>
          </a:bodyPr>
          <a:lstStyle/>
          <a:p>
            <a:pPr algn="ctr">
              <a:lnSpc>
                <a:spcPct val="130000"/>
              </a:lnSpc>
            </a:pPr>
            <a:r>
              <a:rPr lang="en-US" sz="1200" b="1">
                <a:solidFill>
                  <a:schemeClr val="bg2"/>
                </a:solidFill>
                <a:ea typeface="ＭＳ Ｐゴシック" pitchFamily="-111" charset="-128"/>
                <a:cs typeface="ＭＳ Ｐゴシック" pitchFamily="-111" charset="-128"/>
              </a:rPr>
              <a:t>Authentication</a:t>
            </a:r>
          </a:p>
          <a:p>
            <a:pPr algn="ctr">
              <a:lnSpc>
                <a:spcPct val="130000"/>
              </a:lnSpc>
            </a:pPr>
            <a:r>
              <a:rPr lang="en-US" sz="1200" b="1">
                <a:solidFill>
                  <a:schemeClr val="bg2"/>
                </a:solidFill>
                <a:ea typeface="ＭＳ Ｐゴシック" pitchFamily="-111" charset="-128"/>
                <a:cs typeface="ＭＳ Ｐゴシック" pitchFamily="-111" charset="-128"/>
              </a:rPr>
              <a:t>Availability</a:t>
            </a:r>
          </a:p>
          <a:p>
            <a:pPr algn="ctr">
              <a:lnSpc>
                <a:spcPct val="130000"/>
              </a:lnSpc>
            </a:pPr>
            <a:r>
              <a:rPr lang="en-US" sz="1200" b="1">
                <a:solidFill>
                  <a:schemeClr val="bg2"/>
                </a:solidFill>
                <a:ea typeface="ＭＳ Ｐゴシック" pitchFamily="-111" charset="-128"/>
                <a:cs typeface="ＭＳ Ｐゴシック" pitchFamily="-111" charset="-128"/>
              </a:rPr>
              <a:t>Monitoring</a:t>
            </a:r>
          </a:p>
          <a:p>
            <a:pPr algn="ctr">
              <a:lnSpc>
                <a:spcPct val="130000"/>
              </a:lnSpc>
            </a:pPr>
            <a:r>
              <a:rPr lang="en-US" sz="1200" b="1">
                <a:solidFill>
                  <a:schemeClr val="bg2"/>
                </a:solidFill>
                <a:ea typeface="ＭＳ Ｐゴシック" pitchFamily="-111" charset="-128"/>
                <a:cs typeface="ＭＳ Ｐゴシック" pitchFamily="-111" charset="-128"/>
              </a:rPr>
              <a:t>Patch Mgmt</a:t>
            </a:r>
          </a:p>
          <a:p>
            <a:pPr algn="ctr">
              <a:lnSpc>
                <a:spcPct val="130000"/>
              </a:lnSpc>
            </a:pPr>
            <a:r>
              <a:rPr lang="en-US" sz="1200" b="1">
                <a:solidFill>
                  <a:schemeClr val="bg2"/>
                </a:solidFill>
                <a:ea typeface="ＭＳ Ｐゴシック" pitchFamily="-111" charset="-128"/>
                <a:cs typeface="ＭＳ Ｐゴシック" pitchFamily="-111" charset="-128"/>
              </a:rPr>
              <a:t>Upgrades</a:t>
            </a:r>
          </a:p>
          <a:p>
            <a:pPr algn="ctr">
              <a:lnSpc>
                <a:spcPct val="130000"/>
              </a:lnSpc>
            </a:pPr>
            <a:r>
              <a:rPr lang="en-US" sz="1200" b="1">
                <a:solidFill>
                  <a:schemeClr val="bg2"/>
                </a:solidFill>
                <a:ea typeface="ＭＳ Ｐゴシック" pitchFamily="-111" charset="-128"/>
                <a:cs typeface="ＭＳ Ｐゴシック" pitchFamily="-111" charset="-128"/>
              </a:rPr>
              <a:t>Backup</a:t>
            </a:r>
          </a:p>
          <a:p>
            <a:pPr algn="ctr">
              <a:lnSpc>
                <a:spcPct val="130000"/>
              </a:lnSpc>
            </a:pPr>
            <a:r>
              <a:rPr lang="en-US" sz="1200" b="1">
                <a:solidFill>
                  <a:schemeClr val="bg2"/>
                </a:solidFill>
                <a:ea typeface="ＭＳ Ｐゴシック" pitchFamily="-111" charset="-128"/>
                <a:cs typeface="ＭＳ Ｐゴシック" pitchFamily="-111" charset="-128"/>
              </a:rPr>
              <a:t>NOC</a:t>
            </a:r>
          </a:p>
        </p:txBody>
      </p:sp>
      <p:sp>
        <p:nvSpPr>
          <p:cNvPr id="15378" name="Rectangle 22"/>
          <p:cNvSpPr>
            <a:spLocks noChangeArrowheads="1"/>
          </p:cNvSpPr>
          <p:nvPr/>
        </p:nvSpPr>
        <p:spPr bwMode="auto">
          <a:xfrm>
            <a:off x="273050" y="4843463"/>
            <a:ext cx="7185025" cy="212725"/>
          </a:xfrm>
          <a:prstGeom prst="rect">
            <a:avLst/>
          </a:prstGeom>
          <a:solidFill>
            <a:schemeClr val="bg1">
              <a:alpha val="61176"/>
            </a:schemeClr>
          </a:solidFill>
          <a:ln w="9525">
            <a:noFill/>
            <a:miter lim="800000"/>
            <a:headEnd/>
            <a:tailEnd/>
          </a:ln>
        </p:spPr>
        <p:txBody>
          <a:bodyPr wrap="none" anchor="ctr">
            <a:prstTxWarp prst="textNoShape">
              <a:avLst/>
            </a:prstTxWarp>
          </a:bodyPr>
          <a:lstStyle/>
          <a:p>
            <a:endParaRPr lang="en-US"/>
          </a:p>
        </p:txBody>
      </p:sp>
      <p:sp>
        <p:nvSpPr>
          <p:cNvPr id="15379" name="Rectangle 23"/>
          <p:cNvSpPr>
            <a:spLocks noChangeArrowheads="1"/>
          </p:cNvSpPr>
          <p:nvPr/>
        </p:nvSpPr>
        <p:spPr bwMode="auto">
          <a:xfrm>
            <a:off x="273050" y="4605338"/>
            <a:ext cx="7185025" cy="212725"/>
          </a:xfrm>
          <a:prstGeom prst="rect">
            <a:avLst/>
          </a:prstGeom>
          <a:solidFill>
            <a:schemeClr val="bg1">
              <a:alpha val="34901"/>
            </a:schemeClr>
          </a:solidFill>
          <a:ln w="9525">
            <a:noFill/>
            <a:miter lim="800000"/>
            <a:headEnd/>
            <a:tailEnd/>
          </a:ln>
        </p:spPr>
        <p:txBody>
          <a:bodyPr wrap="none" anchor="ctr">
            <a:prstTxWarp prst="textNoShape">
              <a:avLst/>
            </a:prstTxWarp>
          </a:bodyPr>
          <a:lstStyle/>
          <a:p>
            <a:endParaRPr lang="en-US"/>
          </a:p>
        </p:txBody>
      </p:sp>
      <p:sp>
        <p:nvSpPr>
          <p:cNvPr id="15380" name="Rectangle 24"/>
          <p:cNvSpPr>
            <a:spLocks noChangeArrowheads="1"/>
          </p:cNvSpPr>
          <p:nvPr/>
        </p:nvSpPr>
        <p:spPr bwMode="auto">
          <a:xfrm>
            <a:off x="273050" y="5089525"/>
            <a:ext cx="7185025" cy="212725"/>
          </a:xfrm>
          <a:prstGeom prst="rect">
            <a:avLst/>
          </a:prstGeom>
          <a:solidFill>
            <a:schemeClr val="bg1">
              <a:alpha val="79999"/>
            </a:schemeClr>
          </a:solidFill>
          <a:ln w="9525">
            <a:noFill/>
            <a:miter lim="800000"/>
            <a:headEnd/>
            <a:tailEnd/>
          </a:ln>
        </p:spPr>
        <p:txBody>
          <a:bodyPr wrap="none" anchor="ctr">
            <a:prstTxWarp prst="textNoShape">
              <a:avLst/>
            </a:prstTxWarp>
          </a:bodyPr>
          <a:lstStyle/>
          <a:p>
            <a:endParaRPr lang="en-US"/>
          </a:p>
        </p:txBody>
      </p:sp>
      <p:pic>
        <p:nvPicPr>
          <p:cNvPr id="15385" name="Picture 1"/>
          <p:cNvPicPr>
            <a:picLocks noChangeAspect="1" noChangeArrowheads="1"/>
          </p:cNvPicPr>
          <p:nvPr/>
        </p:nvPicPr>
        <p:blipFill>
          <a:blip r:embed="rId8"/>
          <a:srcRect/>
          <a:stretch>
            <a:fillRect/>
          </a:stretch>
        </p:blipFill>
        <p:spPr bwMode="auto">
          <a:xfrm>
            <a:off x="7010400" y="0"/>
            <a:ext cx="2030413" cy="1100138"/>
          </a:xfrm>
          <a:prstGeom prst="rect">
            <a:avLst/>
          </a:prstGeom>
          <a:noFill/>
          <a:ln w="9525">
            <a:noFill/>
            <a:miter lim="800000"/>
            <a:headEnd/>
            <a:tailEnd/>
          </a:ln>
        </p:spPr>
      </p:pic>
    </p:spTree>
    <p:custDataLst>
      <p:tags r:id="rId1"/>
    </p:custData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 name="Rectangle 20"/>
          <p:cNvSpPr/>
          <p:nvPr/>
        </p:nvSpPr>
        <p:spPr>
          <a:xfrm>
            <a:off x="0" y="5943600"/>
            <a:ext cx="9144000" cy="914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endParaRPr lang="en-US">
              <a:solidFill>
                <a:srgbClr val="FFFFFF"/>
              </a:solidFill>
            </a:endParaRPr>
          </a:p>
        </p:txBody>
      </p:sp>
      <p:sp>
        <p:nvSpPr>
          <p:cNvPr id="17411" name="Title 1"/>
          <p:cNvSpPr>
            <a:spLocks noGrp="1"/>
          </p:cNvSpPr>
          <p:nvPr>
            <p:ph type="title"/>
          </p:nvPr>
        </p:nvSpPr>
        <p:spPr>
          <a:xfrm>
            <a:off x="296863" y="304800"/>
            <a:ext cx="6629400" cy="792163"/>
          </a:xfrm>
        </p:spPr>
        <p:txBody>
          <a:bodyPr/>
          <a:lstStyle/>
          <a:p>
            <a:r>
              <a:rPr lang="en-US"/>
              <a:t>Force.com Offers a Better Model for Application Development</a:t>
            </a:r>
          </a:p>
        </p:txBody>
      </p:sp>
      <p:graphicFrame>
        <p:nvGraphicFramePr>
          <p:cNvPr id="4" name="Table 3"/>
          <p:cNvGraphicFramePr>
            <a:graphicFrameLocks noGrp="1"/>
          </p:cNvGraphicFramePr>
          <p:nvPr/>
        </p:nvGraphicFramePr>
        <p:xfrm>
          <a:off x="838200" y="2041525"/>
          <a:ext cx="7086600" cy="4189419"/>
        </p:xfrm>
        <a:graphic>
          <a:graphicData uri="http://schemas.openxmlformats.org/drawingml/2006/table">
            <a:tbl>
              <a:tblPr/>
              <a:tblGrid>
                <a:gridCol w="3543300"/>
                <a:gridCol w="1860550"/>
                <a:gridCol w="1682750"/>
              </a:tblGrid>
              <a:tr h="322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500" b="1"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500" b="1"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500" b="1"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E1E1E1"/>
                    </a:solidFill>
                  </a:tcPr>
                </a:tc>
              </a:tr>
              <a:tr h="322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Development Time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a:ln>
                            <a:noFill/>
                          </a:ln>
                          <a:solidFill>
                            <a:srgbClr val="FF0000"/>
                          </a:solidFill>
                          <a:effectLst/>
                          <a:latin typeface="Arial" pitchFamily="-111" charset="0"/>
                        </a:rPr>
                        <a:t>100 Hours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1" i="0" u="none" strike="noStrike" cap="none" normalizeH="0" baseline="0">
                          <a:ln>
                            <a:noFill/>
                          </a:ln>
                          <a:solidFill>
                            <a:srgbClr val="FF0000"/>
                          </a:solidFill>
                          <a:effectLst/>
                          <a:latin typeface="Arial" pitchFamily="-111" charset="0"/>
                        </a:rPr>
                        <a:t>4,000 Hours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r>
              <a:tr h="322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Time to Deploy</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Instant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4 Weeks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r>
              <a:tr h="322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No Hardware and Software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r>
              <a:tr h="322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No Maintenance Required</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r>
              <a:tr h="322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No Extra Development Required</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r>
              <a:tr h="322263">
                <a:tc>
                  <a:txBody>
                    <a:bodyPr/>
                    <a:lstStyle/>
                    <a:p>
                      <a:pPr marL="457200" marR="0" lvl="1"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IT Administration Console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r>
              <a:tr h="322263">
                <a:tc>
                  <a:txBody>
                    <a:bodyPr/>
                    <a:lstStyle/>
                    <a:p>
                      <a:pPr marL="457200" marR="0" lvl="1"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Analytics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r>
              <a:tr h="322263">
                <a:tc>
                  <a:txBody>
                    <a:bodyPr/>
                    <a:lstStyle/>
                    <a:p>
                      <a:pPr marL="457200" marR="0" lvl="1"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Internationalization</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r>
              <a:tr h="322263">
                <a:tc>
                  <a:txBody>
                    <a:bodyPr/>
                    <a:lstStyle/>
                    <a:p>
                      <a:pPr marL="457200" marR="0" lvl="1"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Authentication &amp; Security Model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r>
              <a:tr h="322263">
                <a:tc>
                  <a:txBody>
                    <a:bodyPr/>
                    <a:lstStyle/>
                    <a:p>
                      <a:pPr marL="457200" marR="0" lvl="1"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Mobile Device Deployment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r>
              <a:tr h="322263">
                <a:tc>
                  <a:txBody>
                    <a:bodyPr/>
                    <a:lstStyle/>
                    <a:p>
                      <a:pPr marL="457200" marR="0" lvl="1"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Compliance Audit Trail</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F2F2"/>
                    </a:solidFill>
                  </a:tcPr>
                </a:tc>
              </a:tr>
              <a:tr h="322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a:ln>
                            <a:noFill/>
                          </a:ln>
                          <a:solidFill>
                            <a:srgbClr val="000000"/>
                          </a:solidFill>
                          <a:effectLst/>
                          <a:latin typeface="Arial" pitchFamily="-111" charset="0"/>
                        </a:rPr>
                        <a:t>End User Usability Rating</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rgbClr val="000000"/>
                        </a:solidFill>
                        <a:effectLst/>
                        <a:latin typeface="Arial" pitchFamily="-111"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E1E1"/>
                    </a:solidFill>
                  </a:tcPr>
                </a:tc>
              </a:tr>
            </a:tbl>
          </a:graphicData>
        </a:graphic>
      </p:graphicFrame>
      <p:pic>
        <p:nvPicPr>
          <p:cNvPr id="17470" name="Picture 2"/>
          <p:cNvPicPr>
            <a:picLocks noChangeAspect="1" noChangeArrowheads="1"/>
          </p:cNvPicPr>
          <p:nvPr/>
        </p:nvPicPr>
        <p:blipFill>
          <a:blip r:embed="rId3"/>
          <a:srcRect/>
          <a:stretch>
            <a:fillRect/>
          </a:stretch>
        </p:blipFill>
        <p:spPr bwMode="auto">
          <a:xfrm>
            <a:off x="5175250" y="3078163"/>
            <a:ext cx="192088" cy="192087"/>
          </a:xfrm>
          <a:prstGeom prst="rect">
            <a:avLst/>
          </a:prstGeom>
          <a:noFill/>
          <a:ln w="9525">
            <a:noFill/>
            <a:miter lim="800000"/>
            <a:headEnd/>
            <a:tailEnd/>
          </a:ln>
        </p:spPr>
      </p:pic>
      <p:pic>
        <p:nvPicPr>
          <p:cNvPr id="17471" name="Picture 2"/>
          <p:cNvPicPr>
            <a:picLocks noChangeAspect="1" noChangeArrowheads="1"/>
          </p:cNvPicPr>
          <p:nvPr/>
        </p:nvPicPr>
        <p:blipFill>
          <a:blip r:embed="rId3"/>
          <a:srcRect/>
          <a:stretch>
            <a:fillRect/>
          </a:stretch>
        </p:blipFill>
        <p:spPr bwMode="auto">
          <a:xfrm>
            <a:off x="5175250" y="3390900"/>
            <a:ext cx="192088" cy="192088"/>
          </a:xfrm>
          <a:prstGeom prst="rect">
            <a:avLst/>
          </a:prstGeom>
          <a:noFill/>
          <a:ln w="9525">
            <a:noFill/>
            <a:miter lim="800000"/>
            <a:headEnd/>
            <a:tailEnd/>
          </a:ln>
        </p:spPr>
      </p:pic>
      <p:pic>
        <p:nvPicPr>
          <p:cNvPr id="17472" name="Picture 2"/>
          <p:cNvPicPr>
            <a:picLocks noChangeAspect="1" noChangeArrowheads="1"/>
          </p:cNvPicPr>
          <p:nvPr/>
        </p:nvPicPr>
        <p:blipFill>
          <a:blip r:embed="rId3"/>
          <a:srcRect/>
          <a:stretch>
            <a:fillRect/>
          </a:stretch>
        </p:blipFill>
        <p:spPr bwMode="auto">
          <a:xfrm>
            <a:off x="5175250" y="4037013"/>
            <a:ext cx="192088" cy="193675"/>
          </a:xfrm>
          <a:prstGeom prst="rect">
            <a:avLst/>
          </a:prstGeom>
          <a:noFill/>
          <a:ln w="9525">
            <a:noFill/>
            <a:miter lim="800000"/>
            <a:headEnd/>
            <a:tailEnd/>
          </a:ln>
        </p:spPr>
      </p:pic>
      <p:pic>
        <p:nvPicPr>
          <p:cNvPr id="17473" name="Picture 2"/>
          <p:cNvPicPr>
            <a:picLocks noChangeAspect="1" noChangeArrowheads="1"/>
          </p:cNvPicPr>
          <p:nvPr/>
        </p:nvPicPr>
        <p:blipFill>
          <a:blip r:embed="rId3"/>
          <a:srcRect/>
          <a:stretch>
            <a:fillRect/>
          </a:stretch>
        </p:blipFill>
        <p:spPr bwMode="auto">
          <a:xfrm>
            <a:off x="5175250" y="4356100"/>
            <a:ext cx="192088" cy="192088"/>
          </a:xfrm>
          <a:prstGeom prst="rect">
            <a:avLst/>
          </a:prstGeom>
          <a:noFill/>
          <a:ln w="9525">
            <a:noFill/>
            <a:miter lim="800000"/>
            <a:headEnd/>
            <a:tailEnd/>
          </a:ln>
        </p:spPr>
      </p:pic>
      <p:pic>
        <p:nvPicPr>
          <p:cNvPr id="17474" name="Picture 2"/>
          <p:cNvPicPr>
            <a:picLocks noChangeAspect="1" noChangeArrowheads="1"/>
          </p:cNvPicPr>
          <p:nvPr/>
        </p:nvPicPr>
        <p:blipFill>
          <a:blip r:embed="rId3"/>
          <a:srcRect/>
          <a:stretch>
            <a:fillRect/>
          </a:stretch>
        </p:blipFill>
        <p:spPr bwMode="auto">
          <a:xfrm>
            <a:off x="5175250" y="4673600"/>
            <a:ext cx="192088" cy="193675"/>
          </a:xfrm>
          <a:prstGeom prst="rect">
            <a:avLst/>
          </a:prstGeom>
          <a:noFill/>
          <a:ln w="9525">
            <a:noFill/>
            <a:miter lim="800000"/>
            <a:headEnd/>
            <a:tailEnd/>
          </a:ln>
        </p:spPr>
      </p:pic>
      <p:pic>
        <p:nvPicPr>
          <p:cNvPr id="17475" name="Picture 2"/>
          <p:cNvPicPr>
            <a:picLocks noChangeAspect="1" noChangeArrowheads="1"/>
          </p:cNvPicPr>
          <p:nvPr/>
        </p:nvPicPr>
        <p:blipFill>
          <a:blip r:embed="rId3"/>
          <a:srcRect/>
          <a:stretch>
            <a:fillRect/>
          </a:stretch>
        </p:blipFill>
        <p:spPr bwMode="auto">
          <a:xfrm>
            <a:off x="5175250" y="4992688"/>
            <a:ext cx="192088" cy="192087"/>
          </a:xfrm>
          <a:prstGeom prst="rect">
            <a:avLst/>
          </a:prstGeom>
          <a:noFill/>
          <a:ln w="9525">
            <a:noFill/>
            <a:miter lim="800000"/>
            <a:headEnd/>
            <a:tailEnd/>
          </a:ln>
        </p:spPr>
      </p:pic>
      <p:pic>
        <p:nvPicPr>
          <p:cNvPr id="17476" name="Picture 2"/>
          <p:cNvPicPr>
            <a:picLocks noChangeAspect="1" noChangeArrowheads="1"/>
          </p:cNvPicPr>
          <p:nvPr/>
        </p:nvPicPr>
        <p:blipFill>
          <a:blip r:embed="rId3"/>
          <a:srcRect/>
          <a:stretch>
            <a:fillRect/>
          </a:stretch>
        </p:blipFill>
        <p:spPr bwMode="auto">
          <a:xfrm>
            <a:off x="5175250" y="5311775"/>
            <a:ext cx="192088" cy="192088"/>
          </a:xfrm>
          <a:prstGeom prst="rect">
            <a:avLst/>
          </a:prstGeom>
          <a:noFill/>
          <a:ln w="9525">
            <a:noFill/>
            <a:miter lim="800000"/>
            <a:headEnd/>
            <a:tailEnd/>
          </a:ln>
        </p:spPr>
      </p:pic>
      <p:pic>
        <p:nvPicPr>
          <p:cNvPr id="17477" name="Picture 2"/>
          <p:cNvPicPr>
            <a:picLocks noChangeAspect="1" noChangeArrowheads="1"/>
          </p:cNvPicPr>
          <p:nvPr/>
        </p:nvPicPr>
        <p:blipFill>
          <a:blip r:embed="rId3"/>
          <a:srcRect/>
          <a:stretch>
            <a:fillRect/>
          </a:stretch>
        </p:blipFill>
        <p:spPr bwMode="auto">
          <a:xfrm>
            <a:off x="5175250" y="5629275"/>
            <a:ext cx="192088" cy="193675"/>
          </a:xfrm>
          <a:prstGeom prst="rect">
            <a:avLst/>
          </a:prstGeom>
          <a:noFill/>
          <a:ln w="9525">
            <a:noFill/>
            <a:miter lim="800000"/>
            <a:headEnd/>
            <a:tailEnd/>
          </a:ln>
        </p:spPr>
      </p:pic>
      <p:pic>
        <p:nvPicPr>
          <p:cNvPr id="17478" name="Picture 2"/>
          <p:cNvPicPr>
            <a:picLocks noChangeAspect="1" noChangeArrowheads="1"/>
          </p:cNvPicPr>
          <p:nvPr/>
        </p:nvPicPr>
        <p:blipFill>
          <a:blip r:embed="rId4"/>
          <a:srcRect/>
          <a:stretch>
            <a:fillRect/>
          </a:stretch>
        </p:blipFill>
        <p:spPr bwMode="auto">
          <a:xfrm>
            <a:off x="6943725" y="5948363"/>
            <a:ext cx="523875" cy="231775"/>
          </a:xfrm>
          <a:prstGeom prst="rect">
            <a:avLst/>
          </a:prstGeom>
          <a:noFill/>
          <a:ln w="9525">
            <a:noFill/>
            <a:miter lim="800000"/>
            <a:headEnd/>
            <a:tailEnd/>
          </a:ln>
        </p:spPr>
      </p:pic>
      <p:pic>
        <p:nvPicPr>
          <p:cNvPr id="17479" name="Picture 3"/>
          <p:cNvPicPr>
            <a:picLocks noChangeAspect="1" noChangeArrowheads="1"/>
          </p:cNvPicPr>
          <p:nvPr/>
        </p:nvPicPr>
        <p:blipFill>
          <a:blip r:embed="rId5"/>
          <a:srcRect/>
          <a:stretch>
            <a:fillRect/>
          </a:stretch>
        </p:blipFill>
        <p:spPr bwMode="auto">
          <a:xfrm>
            <a:off x="4791075" y="5949950"/>
            <a:ext cx="1038225" cy="228600"/>
          </a:xfrm>
          <a:prstGeom prst="rect">
            <a:avLst/>
          </a:prstGeom>
          <a:noFill/>
          <a:ln w="9525">
            <a:noFill/>
            <a:miter lim="800000"/>
            <a:headEnd/>
            <a:tailEnd/>
          </a:ln>
        </p:spPr>
      </p:pic>
      <p:sp>
        <p:nvSpPr>
          <p:cNvPr id="15" name="Rectangle 14"/>
          <p:cNvSpPr/>
          <p:nvPr/>
        </p:nvSpPr>
        <p:spPr>
          <a:xfrm>
            <a:off x="609600" y="1898650"/>
            <a:ext cx="7620000"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endParaRPr lang="en-US">
              <a:solidFill>
                <a:srgbClr val="FFFFFF"/>
              </a:solidFill>
            </a:endParaRPr>
          </a:p>
        </p:txBody>
      </p:sp>
      <p:sp>
        <p:nvSpPr>
          <p:cNvPr id="17481" name="Rectangle 28"/>
          <p:cNvSpPr>
            <a:spLocks noChangeArrowheads="1"/>
          </p:cNvSpPr>
          <p:nvPr/>
        </p:nvSpPr>
        <p:spPr bwMode="auto">
          <a:xfrm>
            <a:off x="685800" y="1344613"/>
            <a:ext cx="7162800" cy="696912"/>
          </a:xfrm>
          <a:prstGeom prst="rect">
            <a:avLst/>
          </a:prstGeom>
          <a:noFill/>
          <a:ln w="9525">
            <a:noFill/>
            <a:miter lim="800000"/>
            <a:headEnd/>
            <a:tailEnd/>
          </a:ln>
        </p:spPr>
        <p:txBody>
          <a:bodyPr lIns="139489" tIns="69745" rIns="139489" bIns="69745">
            <a:prstTxWarp prst="textNoShape">
              <a:avLst/>
            </a:prstTxWarp>
          </a:bodyPr>
          <a:lstStyle/>
          <a:p>
            <a:pPr indent="1588" algn="ctr">
              <a:lnSpc>
                <a:spcPct val="110000"/>
              </a:lnSpc>
              <a:spcBef>
                <a:spcPct val="20000"/>
              </a:spcBef>
              <a:buClr>
                <a:schemeClr val="bg2"/>
              </a:buClr>
              <a:buFont typeface="Wingdings" pitchFamily="-111" charset="2"/>
              <a:buNone/>
            </a:pPr>
            <a:r>
              <a:rPr lang="en-US" sz="2000">
                <a:solidFill>
                  <a:srgbClr val="000000"/>
                </a:solidFill>
              </a:rPr>
              <a:t>Comparison to Build Custom Brand Promotions Application</a:t>
            </a:r>
          </a:p>
          <a:p>
            <a:pPr indent="1588">
              <a:lnSpc>
                <a:spcPct val="110000"/>
              </a:lnSpc>
              <a:spcBef>
                <a:spcPct val="20000"/>
              </a:spcBef>
              <a:buClr>
                <a:schemeClr val="bg2"/>
              </a:buClr>
              <a:buFont typeface="Wingdings" pitchFamily="-111" charset="2"/>
              <a:buChar char="§"/>
            </a:pPr>
            <a:endParaRPr lang="en-US" sz="2000">
              <a:solidFill>
                <a:srgbClr val="000000"/>
              </a:solidFill>
            </a:endParaRPr>
          </a:p>
        </p:txBody>
      </p:sp>
      <p:sp>
        <p:nvSpPr>
          <p:cNvPr id="17482" name="Rectangle 28"/>
          <p:cNvSpPr>
            <a:spLocks noChangeArrowheads="1"/>
          </p:cNvSpPr>
          <p:nvPr/>
        </p:nvSpPr>
        <p:spPr bwMode="auto">
          <a:xfrm>
            <a:off x="541338" y="6313488"/>
            <a:ext cx="7162800" cy="392112"/>
          </a:xfrm>
          <a:prstGeom prst="rect">
            <a:avLst/>
          </a:prstGeom>
          <a:noFill/>
          <a:ln w="9525">
            <a:noFill/>
            <a:miter lim="800000"/>
            <a:headEnd/>
            <a:tailEnd/>
          </a:ln>
        </p:spPr>
        <p:txBody>
          <a:bodyPr lIns="139489" tIns="69745" rIns="139489" bIns="69745">
            <a:prstTxWarp prst="textNoShape">
              <a:avLst/>
            </a:prstTxWarp>
          </a:bodyPr>
          <a:lstStyle/>
          <a:p>
            <a:pPr indent="1588">
              <a:lnSpc>
                <a:spcPct val="110000"/>
              </a:lnSpc>
              <a:spcBef>
                <a:spcPct val="20000"/>
              </a:spcBef>
              <a:buClr>
                <a:schemeClr val="bg2"/>
              </a:buClr>
              <a:buFont typeface="Wingdings" pitchFamily="-111" charset="2"/>
              <a:buNone/>
            </a:pPr>
            <a:r>
              <a:rPr lang="en-US" sz="1400">
                <a:solidFill>
                  <a:srgbClr val="000000"/>
                </a:solidFill>
              </a:rPr>
              <a:t>Source: Fortune 500 Media Corporation Evaluation</a:t>
            </a:r>
          </a:p>
        </p:txBody>
      </p:sp>
      <p:pic>
        <p:nvPicPr>
          <p:cNvPr id="17483" name="Picture 13"/>
          <p:cNvPicPr>
            <a:picLocks noChangeAspect="1" noChangeArrowheads="1"/>
          </p:cNvPicPr>
          <p:nvPr/>
        </p:nvPicPr>
        <p:blipFill>
          <a:blip r:embed="rId6"/>
          <a:srcRect/>
          <a:stretch>
            <a:fillRect/>
          </a:stretch>
        </p:blipFill>
        <p:spPr bwMode="auto">
          <a:xfrm>
            <a:off x="6577013" y="1790700"/>
            <a:ext cx="838200" cy="544513"/>
          </a:xfrm>
          <a:prstGeom prst="rect">
            <a:avLst/>
          </a:prstGeom>
          <a:noFill/>
          <a:ln w="9525">
            <a:noFill/>
            <a:miter lim="800000"/>
            <a:headEnd/>
            <a:tailEnd/>
          </a:ln>
        </p:spPr>
      </p:pic>
      <p:pic>
        <p:nvPicPr>
          <p:cNvPr id="17484" name="Picture 15"/>
          <p:cNvPicPr>
            <a:picLocks noChangeAspect="1" noChangeArrowheads="1"/>
          </p:cNvPicPr>
          <p:nvPr/>
        </p:nvPicPr>
        <p:blipFill>
          <a:blip r:embed="rId7"/>
          <a:srcRect/>
          <a:stretch>
            <a:fillRect/>
          </a:stretch>
        </p:blipFill>
        <p:spPr bwMode="auto">
          <a:xfrm>
            <a:off x="4486275" y="1911350"/>
            <a:ext cx="1655763" cy="374650"/>
          </a:xfrm>
          <a:prstGeom prst="rect">
            <a:avLst/>
          </a:prstGeom>
          <a:noFill/>
          <a:ln w="9525">
            <a:noFill/>
            <a:miter lim="800000"/>
            <a:headEnd/>
            <a:tailEnd/>
          </a:ln>
        </p:spPr>
      </p:pic>
      <p:pic>
        <p:nvPicPr>
          <p:cNvPr id="17485" name="Picture 1"/>
          <p:cNvPicPr>
            <a:picLocks noChangeAspect="1" noChangeArrowheads="1"/>
          </p:cNvPicPr>
          <p:nvPr/>
        </p:nvPicPr>
        <p:blipFill>
          <a:blip r:embed="rId8"/>
          <a:srcRect/>
          <a:stretch>
            <a:fillRect/>
          </a:stretch>
        </p:blipFill>
        <p:spPr bwMode="auto">
          <a:xfrm>
            <a:off x="7010400" y="58738"/>
            <a:ext cx="2030413" cy="11001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a:srcRect r="6757"/>
          <a:stretch>
            <a:fillRect/>
          </a:stretch>
        </p:blipFill>
        <p:spPr bwMode="auto">
          <a:xfrm>
            <a:off x="5837238" y="1671638"/>
            <a:ext cx="3154362" cy="3517900"/>
          </a:xfrm>
          <a:prstGeom prst="rect">
            <a:avLst/>
          </a:prstGeom>
          <a:noFill/>
          <a:ln w="9525">
            <a:noFill/>
            <a:miter lim="800000"/>
            <a:headEnd/>
            <a:tailEnd/>
          </a:ln>
        </p:spPr>
      </p:pic>
      <p:sp>
        <p:nvSpPr>
          <p:cNvPr id="2052" name="Title 1"/>
          <p:cNvSpPr>
            <a:spLocks noGrp="1"/>
          </p:cNvSpPr>
          <p:nvPr>
            <p:ph type="title"/>
          </p:nvPr>
        </p:nvSpPr>
        <p:spPr>
          <a:xfrm>
            <a:off x="304800" y="250825"/>
            <a:ext cx="6781800" cy="792163"/>
          </a:xfrm>
        </p:spPr>
        <p:txBody>
          <a:bodyPr/>
          <a:lstStyle/>
          <a:p>
            <a:r>
              <a:rPr lang="en-US"/>
              <a:t>Force.com is </a:t>
            </a:r>
            <a:r>
              <a:rPr lang="en-US">
                <a:solidFill>
                  <a:srgbClr val="FF0000"/>
                </a:solidFill>
              </a:rPr>
              <a:t>Faster</a:t>
            </a:r>
            <a:r>
              <a:rPr lang="en-US" sz="1600"/>
              <a:t/>
            </a:r>
            <a:br>
              <a:rPr lang="en-US" sz="1600"/>
            </a:br>
            <a:r>
              <a:rPr lang="en-US" sz="1600"/>
              <a:t>Delivering f</a:t>
            </a:r>
            <a:r>
              <a:rPr lang="en-US" sz="1800"/>
              <a:t>our franchise management apps in two months</a:t>
            </a:r>
            <a:endParaRPr lang="en-US" sz="2200"/>
          </a:p>
        </p:txBody>
      </p:sp>
      <p:pic>
        <p:nvPicPr>
          <p:cNvPr id="2053" name="Picture 4"/>
          <p:cNvPicPr>
            <a:picLocks noChangeAspect="1" noChangeArrowheads="1"/>
          </p:cNvPicPr>
          <p:nvPr/>
        </p:nvPicPr>
        <p:blipFill>
          <a:blip r:embed="rId4"/>
          <a:srcRect/>
          <a:stretch>
            <a:fillRect/>
          </a:stretch>
        </p:blipFill>
        <p:spPr bwMode="auto">
          <a:xfrm>
            <a:off x="7010400" y="76200"/>
            <a:ext cx="2057400" cy="1068388"/>
          </a:xfrm>
          <a:prstGeom prst="rect">
            <a:avLst/>
          </a:prstGeom>
          <a:noFill/>
          <a:ln w="9525">
            <a:noFill/>
            <a:miter lim="800000"/>
            <a:headEnd/>
            <a:tailEnd/>
          </a:ln>
        </p:spPr>
      </p:pic>
      <p:sp>
        <p:nvSpPr>
          <p:cNvPr id="2054" name="Rectangle 28"/>
          <p:cNvSpPr>
            <a:spLocks noChangeArrowheads="1"/>
          </p:cNvSpPr>
          <p:nvPr/>
        </p:nvSpPr>
        <p:spPr bwMode="auto">
          <a:xfrm>
            <a:off x="457200" y="3352800"/>
            <a:ext cx="4899025" cy="1905000"/>
          </a:xfrm>
          <a:prstGeom prst="rect">
            <a:avLst/>
          </a:prstGeom>
          <a:noFill/>
          <a:ln w="9525">
            <a:noFill/>
            <a:miter lim="800000"/>
            <a:headEnd/>
            <a:tailEnd/>
          </a:ln>
        </p:spPr>
        <p:txBody>
          <a:bodyPr>
            <a:prstTxWarp prst="textNoShape">
              <a:avLst/>
            </a:prstTxWarp>
          </a:bodyPr>
          <a:lstStyle/>
          <a:p>
            <a:r>
              <a:rPr lang="en-US" sz="2200">
                <a:latin typeface="Times New Roman" pitchFamily="-111" charset="0"/>
                <a:ea typeface="Times New Roman" pitchFamily="-111" charset="0"/>
                <a:cs typeface="Times New Roman" pitchFamily="-111" charset="0"/>
              </a:rPr>
              <a:t>    Force.com is the only platform that let us deploy to 900 stores instantly, and </a:t>
            </a:r>
            <a:r>
              <a:rPr lang="en-US" sz="2200">
                <a:solidFill>
                  <a:schemeClr val="bg2"/>
                </a:solidFill>
                <a:latin typeface="Times New Roman" pitchFamily="-111" charset="0"/>
                <a:ea typeface="Times New Roman" pitchFamily="-111" charset="0"/>
                <a:cs typeface="Times New Roman" pitchFamily="-111" charset="0"/>
              </a:rPr>
              <a:t>without increasing their burden on IT.</a:t>
            </a:r>
          </a:p>
        </p:txBody>
      </p:sp>
      <p:pic>
        <p:nvPicPr>
          <p:cNvPr id="2055" name="Picture 5" descr="Borland force.com quote.png"/>
          <p:cNvPicPr>
            <a:picLocks noChangeAspect="1"/>
          </p:cNvPicPr>
          <p:nvPr/>
        </p:nvPicPr>
        <p:blipFill>
          <a:blip r:embed="rId5"/>
          <a:srcRect r="93726" b="70747"/>
          <a:stretch>
            <a:fillRect/>
          </a:stretch>
        </p:blipFill>
        <p:spPr bwMode="auto">
          <a:xfrm>
            <a:off x="533400" y="3454400"/>
            <a:ext cx="303213" cy="271463"/>
          </a:xfrm>
          <a:prstGeom prst="rect">
            <a:avLst/>
          </a:prstGeom>
          <a:noFill/>
          <a:ln w="9525">
            <a:noFill/>
            <a:miter lim="800000"/>
            <a:headEnd/>
            <a:tailEnd/>
          </a:ln>
        </p:spPr>
      </p:pic>
      <p:pic>
        <p:nvPicPr>
          <p:cNvPr id="2056" name="Picture 5" descr="Borland force.com quote.png"/>
          <p:cNvPicPr>
            <a:picLocks noChangeAspect="1"/>
          </p:cNvPicPr>
          <p:nvPr/>
        </p:nvPicPr>
        <p:blipFill>
          <a:blip r:embed="rId5"/>
          <a:srcRect l="94125" t="24490" r="1169" b="42857"/>
          <a:stretch>
            <a:fillRect/>
          </a:stretch>
        </p:blipFill>
        <p:spPr bwMode="auto">
          <a:xfrm>
            <a:off x="4824413" y="4070350"/>
            <a:ext cx="228600" cy="304800"/>
          </a:xfrm>
          <a:prstGeom prst="rect">
            <a:avLst/>
          </a:prstGeom>
          <a:noFill/>
          <a:ln w="9525">
            <a:noFill/>
            <a:miter lim="800000"/>
            <a:headEnd/>
            <a:tailEnd/>
          </a:ln>
        </p:spPr>
      </p:pic>
      <p:sp>
        <p:nvSpPr>
          <p:cNvPr id="2057" name="Rectangle 10"/>
          <p:cNvSpPr>
            <a:spLocks noChangeArrowheads="1"/>
          </p:cNvSpPr>
          <p:nvPr/>
        </p:nvSpPr>
        <p:spPr bwMode="auto">
          <a:xfrm>
            <a:off x="2770188" y="4724400"/>
            <a:ext cx="2792412" cy="825500"/>
          </a:xfrm>
          <a:prstGeom prst="rect">
            <a:avLst/>
          </a:prstGeom>
          <a:noFill/>
          <a:ln w="9525">
            <a:noFill/>
            <a:miter lim="800000"/>
            <a:headEnd/>
            <a:tailEnd/>
          </a:ln>
        </p:spPr>
        <p:txBody>
          <a:bodyPr wrap="none">
            <a:prstTxWarp prst="textNoShape">
              <a:avLst/>
            </a:prstTxWarp>
            <a:spAutoFit/>
          </a:bodyPr>
          <a:lstStyle/>
          <a:p>
            <a:r>
              <a:rPr lang="en-US" sz="1600"/>
              <a:t>- Joe Smith</a:t>
            </a:r>
          </a:p>
          <a:p>
            <a:r>
              <a:rPr lang="en-US" sz="1600"/>
              <a:t>Director of App Development</a:t>
            </a:r>
          </a:p>
          <a:p>
            <a:r>
              <a:rPr lang="en-US" sz="1600"/>
              <a:t>Papa Murphy's</a:t>
            </a:r>
          </a:p>
        </p:txBody>
      </p:sp>
      <p:pic>
        <p:nvPicPr>
          <p:cNvPr id="2058" name="Picture 24"/>
          <p:cNvPicPr>
            <a:picLocks noChangeAspect="1" noChangeArrowheads="1"/>
          </p:cNvPicPr>
          <p:nvPr/>
        </p:nvPicPr>
        <p:blipFill>
          <a:blip r:embed="rId6"/>
          <a:srcRect l="2280" t="14203" r="3909" b="9276"/>
          <a:stretch>
            <a:fillRect/>
          </a:stretch>
        </p:blipFill>
        <p:spPr bwMode="auto">
          <a:xfrm>
            <a:off x="838200" y="4800600"/>
            <a:ext cx="1676400" cy="768350"/>
          </a:xfrm>
          <a:prstGeom prst="rect">
            <a:avLst/>
          </a:prstGeom>
          <a:noFill/>
          <a:ln w="9525">
            <a:noFill/>
            <a:miter lim="800000"/>
            <a:headEnd/>
            <a:tailEnd/>
          </a:ln>
        </p:spPr>
      </p:pic>
      <p:pic>
        <p:nvPicPr>
          <p:cNvPr id="2059" name="Picture 12"/>
          <p:cNvPicPr>
            <a:picLocks noChangeAspect="1" noChangeArrowheads="1"/>
          </p:cNvPicPr>
          <p:nvPr/>
        </p:nvPicPr>
        <p:blipFill>
          <a:blip r:embed="rId7"/>
          <a:srcRect/>
          <a:stretch>
            <a:fillRect/>
          </a:stretch>
        </p:blipFill>
        <p:spPr bwMode="auto">
          <a:xfrm>
            <a:off x="0" y="1809750"/>
            <a:ext cx="5930900" cy="1238250"/>
          </a:xfrm>
          <a:prstGeom prst="rect">
            <a:avLst/>
          </a:prstGeom>
          <a:noFill/>
          <a:ln w="9525">
            <a:noFill/>
            <a:miter lim="800000"/>
            <a:headEnd/>
            <a:tailEnd/>
          </a:ln>
        </p:spPr>
      </p:pic>
      <p:sp>
        <p:nvSpPr>
          <p:cNvPr id="2050" name="AutoShape 2"/>
          <p:cNvSpPr>
            <a:spLocks noChangeAspect="1" noChangeArrowheads="1"/>
          </p:cNvSpPr>
          <p:nvPr/>
        </p:nvSpPr>
        <p:spPr bwMode="auto">
          <a:xfrm>
            <a:off x="1600200" y="3276600"/>
            <a:ext cx="6045200" cy="2160588"/>
          </a:xfrm>
          <a:prstGeom prst="rect">
            <a:avLst/>
          </a:prstGeom>
          <a:noFill/>
        </p:spPr>
        <p:txBody>
          <a:bodyPr>
            <a:prstTxWarp prst="textNoShape">
              <a:avLst/>
            </a:prstTxWarp>
          </a:bodyPr>
          <a:lstStyle/>
          <a:p>
            <a:endParaRPr lang="en-US"/>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9874" name="Rectangle 1"/>
          <p:cNvSpPr>
            <a:spLocks noGrp="1" noChangeArrowheads="1"/>
          </p:cNvSpPr>
          <p:nvPr>
            <p:ph type="title"/>
          </p:nvPr>
        </p:nvSpPr>
        <p:spPr>
          <a:xfrm>
            <a:off x="366713" y="388938"/>
            <a:ext cx="8642350" cy="919162"/>
          </a:xfrm>
        </p:spPr>
        <p:txBody>
          <a:bodyPr/>
          <a:lstStyle/>
          <a:p>
            <a:pPr eaLnBrk="1" hangingPunct="1"/>
            <a:r>
              <a:rPr lang="en-US" sz="2400" dirty="0" err="1" smtClean="0">
                <a:ea typeface="ＭＳ Ｐゴシック" pitchFamily="-105" charset="-128"/>
                <a:cs typeface="ＭＳ Ｐゴシック" pitchFamily="-105" charset="-128"/>
              </a:rPr>
              <a:t>Force.com</a:t>
            </a:r>
            <a:r>
              <a:rPr lang="en-US" sz="2400" dirty="0" smtClean="0">
                <a:ea typeface="ＭＳ Ｐゴシック" pitchFamily="-105" charset="-128"/>
                <a:cs typeface="ＭＳ Ｐゴシック" pitchFamily="-105" charset="-128"/>
              </a:rPr>
              <a:t> Development Model: Platform as a Service</a:t>
            </a:r>
            <a:br>
              <a:rPr lang="en-US" sz="2400" dirty="0" smtClean="0">
                <a:ea typeface="ＭＳ Ｐゴシック" pitchFamily="-105" charset="-128"/>
                <a:cs typeface="ＭＳ Ｐゴシック" pitchFamily="-105" charset="-128"/>
              </a:rPr>
            </a:br>
            <a:r>
              <a:rPr lang="en-US" sz="1800" dirty="0" smtClean="0">
                <a:solidFill>
                  <a:srgbClr val="FF0000"/>
                </a:solidFill>
                <a:ea typeface="ＭＳ Ｐゴシック" pitchFamily="-105" charset="-128"/>
                <a:cs typeface="ＭＳ Ｐゴシック" pitchFamily="-105" charset="-128"/>
              </a:rPr>
              <a:t>Clicks, Components, Code</a:t>
            </a:r>
            <a:endParaRPr lang="en-US" sz="2400" dirty="0" smtClean="0">
              <a:solidFill>
                <a:srgbClr val="FF0000"/>
              </a:solidFill>
              <a:ea typeface="ＭＳ Ｐゴシック" pitchFamily="-105" charset="-128"/>
              <a:cs typeface="ＭＳ Ｐゴシック" pitchFamily="-105" charset="-128"/>
            </a:endParaRPr>
          </a:p>
        </p:txBody>
      </p:sp>
      <p:sp>
        <p:nvSpPr>
          <p:cNvPr id="79875" name="Rectangle 2"/>
          <p:cNvSpPr>
            <a:spLocks/>
          </p:cNvSpPr>
          <p:nvPr/>
        </p:nvSpPr>
        <p:spPr bwMode="auto">
          <a:xfrm>
            <a:off x="1295400" y="2211388"/>
            <a:ext cx="1398588" cy="309562"/>
          </a:xfrm>
          <a:prstGeom prst="rect">
            <a:avLst/>
          </a:prstGeom>
          <a:noFill/>
          <a:ln w="12700">
            <a:noFill/>
            <a:miter lim="800000"/>
            <a:headEnd/>
            <a:tailEnd/>
          </a:ln>
        </p:spPr>
        <p:txBody>
          <a:bodyPr lIns="15880" tIns="15880" rIns="15880" bIns="15880">
            <a:prstTxWarp prst="textNoShape">
              <a:avLst/>
            </a:prstTxWarp>
          </a:bodyPr>
          <a:lstStyle/>
          <a:p>
            <a:pPr algn="ctr"/>
            <a:r>
              <a:rPr lang="en-US" sz="1400">
                <a:solidFill>
                  <a:srgbClr val="0C0C0C"/>
                </a:solidFill>
                <a:ea typeface="Arial" pitchFamily="-105" charset="0"/>
                <a:cs typeface="Arial" pitchFamily="-105" charset="0"/>
              </a:rPr>
              <a:t>Multi-Device</a:t>
            </a:r>
          </a:p>
        </p:txBody>
      </p:sp>
      <p:sp>
        <p:nvSpPr>
          <p:cNvPr id="79876" name="Rectangle 3"/>
          <p:cNvSpPr>
            <a:spLocks/>
          </p:cNvSpPr>
          <p:nvPr/>
        </p:nvSpPr>
        <p:spPr bwMode="auto">
          <a:xfrm>
            <a:off x="1300163" y="2827338"/>
            <a:ext cx="1290637" cy="303212"/>
          </a:xfrm>
          <a:prstGeom prst="rect">
            <a:avLst/>
          </a:prstGeom>
          <a:noFill/>
          <a:ln w="12700">
            <a:noFill/>
            <a:miter lim="800000"/>
            <a:headEnd/>
            <a:tailEnd/>
          </a:ln>
        </p:spPr>
        <p:txBody>
          <a:bodyPr lIns="15880" tIns="15880" rIns="15880" bIns="15880">
            <a:prstTxWarp prst="textNoShape">
              <a:avLst/>
            </a:prstTxWarp>
          </a:bodyPr>
          <a:lstStyle/>
          <a:p>
            <a:pPr algn="ctr"/>
            <a:r>
              <a:rPr lang="en-US" sz="1400">
                <a:solidFill>
                  <a:srgbClr val="0C0C0C"/>
                </a:solidFill>
                <a:ea typeface="Arial" pitchFamily="-105" charset="0"/>
                <a:cs typeface="Arial" pitchFamily="-105" charset="0"/>
              </a:rPr>
              <a:t>Customization</a:t>
            </a:r>
          </a:p>
        </p:txBody>
      </p:sp>
      <p:sp>
        <p:nvSpPr>
          <p:cNvPr id="79877" name="Rectangle 5"/>
          <p:cNvSpPr>
            <a:spLocks/>
          </p:cNvSpPr>
          <p:nvPr/>
        </p:nvSpPr>
        <p:spPr bwMode="auto">
          <a:xfrm>
            <a:off x="6453188" y="3902075"/>
            <a:ext cx="1111250" cy="309563"/>
          </a:xfrm>
          <a:prstGeom prst="rect">
            <a:avLst/>
          </a:prstGeom>
          <a:noFill/>
          <a:ln w="12700">
            <a:noFill/>
            <a:miter lim="800000"/>
            <a:headEnd/>
            <a:tailEnd/>
          </a:ln>
        </p:spPr>
        <p:txBody>
          <a:bodyPr lIns="15880" tIns="15880" rIns="15880" bIns="15880">
            <a:prstTxWarp prst="textNoShape">
              <a:avLst/>
            </a:prstTxWarp>
          </a:bodyPr>
          <a:lstStyle/>
          <a:p>
            <a:pPr algn="ctr"/>
            <a:r>
              <a:rPr lang="en-US" sz="1400">
                <a:solidFill>
                  <a:srgbClr val="0C0C0C"/>
                </a:solidFill>
                <a:ea typeface="Arial" pitchFamily="-105" charset="0"/>
                <a:cs typeface="Arial" pitchFamily="-105" charset="0"/>
              </a:rPr>
              <a:t>Sharing</a:t>
            </a:r>
          </a:p>
        </p:txBody>
      </p:sp>
      <p:sp>
        <p:nvSpPr>
          <p:cNvPr id="79878" name="Rectangle 7"/>
          <p:cNvSpPr>
            <a:spLocks/>
          </p:cNvSpPr>
          <p:nvPr/>
        </p:nvSpPr>
        <p:spPr bwMode="auto">
          <a:xfrm>
            <a:off x="979488" y="4938713"/>
            <a:ext cx="2043112" cy="314325"/>
          </a:xfrm>
          <a:prstGeom prst="rect">
            <a:avLst/>
          </a:prstGeom>
          <a:noFill/>
          <a:ln w="12700">
            <a:noFill/>
            <a:miter lim="800000"/>
            <a:headEnd/>
            <a:tailEnd/>
          </a:ln>
        </p:spPr>
        <p:txBody>
          <a:bodyPr lIns="15880" tIns="15880" rIns="15880" bIns="15880">
            <a:prstTxWarp prst="textNoShape">
              <a:avLst/>
            </a:prstTxWarp>
          </a:bodyPr>
          <a:lstStyle/>
          <a:p>
            <a:pPr algn="ctr"/>
            <a:r>
              <a:rPr lang="en-US" sz="1400">
                <a:solidFill>
                  <a:srgbClr val="0C0C0C"/>
                </a:solidFill>
                <a:ea typeface="Arial" pitchFamily="-105" charset="0"/>
                <a:cs typeface="Arial" pitchFamily="-105" charset="0"/>
              </a:rPr>
              <a:t>Data Center</a:t>
            </a:r>
          </a:p>
        </p:txBody>
      </p:sp>
      <p:sp>
        <p:nvSpPr>
          <p:cNvPr id="79879" name="Rectangle 9"/>
          <p:cNvSpPr>
            <a:spLocks/>
          </p:cNvSpPr>
          <p:nvPr/>
        </p:nvSpPr>
        <p:spPr bwMode="auto">
          <a:xfrm>
            <a:off x="6297613" y="4625975"/>
            <a:ext cx="1423987" cy="309563"/>
          </a:xfrm>
          <a:prstGeom prst="rect">
            <a:avLst/>
          </a:prstGeom>
          <a:noFill/>
          <a:ln w="12700">
            <a:noFill/>
            <a:miter lim="800000"/>
            <a:headEnd/>
            <a:tailEnd/>
          </a:ln>
        </p:spPr>
        <p:txBody>
          <a:bodyPr lIns="15880" tIns="15880" rIns="15880" bIns="15880">
            <a:prstTxWarp prst="textNoShape">
              <a:avLst/>
            </a:prstTxWarp>
          </a:bodyPr>
          <a:lstStyle/>
          <a:p>
            <a:pPr algn="ctr"/>
            <a:r>
              <a:rPr lang="en-US" sz="1400">
                <a:solidFill>
                  <a:srgbClr val="0C0C0C"/>
                </a:solidFill>
                <a:ea typeface="Arial" pitchFamily="-105" charset="0"/>
                <a:cs typeface="Arial" pitchFamily="-105" charset="0"/>
              </a:rPr>
              <a:t>Multi-Language</a:t>
            </a:r>
          </a:p>
        </p:txBody>
      </p:sp>
      <p:pic>
        <p:nvPicPr>
          <p:cNvPr id="79880" name="Picture 10"/>
          <p:cNvPicPr>
            <a:picLocks noChangeAspect="1" noChangeArrowheads="1"/>
          </p:cNvPicPr>
          <p:nvPr/>
        </p:nvPicPr>
        <p:blipFill>
          <a:blip r:embed="rId3"/>
          <a:srcRect/>
          <a:stretch>
            <a:fillRect/>
          </a:stretch>
        </p:blipFill>
        <p:spPr bwMode="auto">
          <a:xfrm>
            <a:off x="7937500" y="4926013"/>
            <a:ext cx="698500" cy="223837"/>
          </a:xfrm>
          <a:prstGeom prst="rect">
            <a:avLst/>
          </a:prstGeom>
          <a:noFill/>
          <a:ln w="25400">
            <a:noFill/>
            <a:miter lim="800000"/>
            <a:headEnd/>
            <a:tailEnd/>
          </a:ln>
        </p:spPr>
      </p:pic>
      <p:pic>
        <p:nvPicPr>
          <p:cNvPr id="79881" name="Picture 11"/>
          <p:cNvPicPr>
            <a:picLocks noChangeAspect="1" noChangeArrowheads="1"/>
          </p:cNvPicPr>
          <p:nvPr/>
        </p:nvPicPr>
        <p:blipFill>
          <a:blip r:embed="rId4"/>
          <a:srcRect/>
          <a:stretch>
            <a:fillRect/>
          </a:stretch>
        </p:blipFill>
        <p:spPr bwMode="auto">
          <a:xfrm>
            <a:off x="7804150" y="4521200"/>
            <a:ext cx="1017588" cy="350838"/>
          </a:xfrm>
          <a:prstGeom prst="rect">
            <a:avLst/>
          </a:prstGeom>
          <a:noFill/>
          <a:ln w="9525">
            <a:noFill/>
            <a:miter lim="800000"/>
            <a:headEnd/>
            <a:tailEnd/>
          </a:ln>
        </p:spPr>
      </p:pic>
      <p:sp>
        <p:nvSpPr>
          <p:cNvPr id="79882" name="Rectangle 12"/>
          <p:cNvSpPr>
            <a:spLocks/>
          </p:cNvSpPr>
          <p:nvPr/>
        </p:nvSpPr>
        <p:spPr bwMode="auto">
          <a:xfrm>
            <a:off x="6030913" y="4906963"/>
            <a:ext cx="1957387" cy="498475"/>
          </a:xfrm>
          <a:prstGeom prst="rect">
            <a:avLst/>
          </a:prstGeom>
          <a:noFill/>
          <a:ln w="12700">
            <a:noFill/>
            <a:miter lim="800000"/>
            <a:headEnd/>
            <a:tailEnd/>
          </a:ln>
        </p:spPr>
        <p:txBody>
          <a:bodyPr lIns="15880" tIns="15880" rIns="15880" bIns="15880">
            <a:prstTxWarp prst="textNoShape">
              <a:avLst/>
            </a:prstTxWarp>
          </a:bodyPr>
          <a:lstStyle/>
          <a:p>
            <a:pPr algn="ctr"/>
            <a:r>
              <a:rPr lang="en-US" sz="1400">
                <a:solidFill>
                  <a:srgbClr val="0C0C0C"/>
                </a:solidFill>
                <a:ea typeface="Arial" pitchFamily="-105" charset="0"/>
                <a:cs typeface="Arial" pitchFamily="-105" charset="0"/>
              </a:rPr>
              <a:t>Multi-Currency</a:t>
            </a:r>
          </a:p>
        </p:txBody>
      </p:sp>
      <p:pic>
        <p:nvPicPr>
          <p:cNvPr id="79883" name="Picture 15"/>
          <p:cNvPicPr>
            <a:picLocks noChangeAspect="1" noChangeArrowheads="1"/>
          </p:cNvPicPr>
          <p:nvPr/>
        </p:nvPicPr>
        <p:blipFill>
          <a:blip r:embed="rId5"/>
          <a:srcRect/>
          <a:stretch>
            <a:fillRect/>
          </a:stretch>
        </p:blipFill>
        <p:spPr bwMode="auto">
          <a:xfrm>
            <a:off x="514350" y="1852613"/>
            <a:ext cx="989013" cy="923925"/>
          </a:xfrm>
          <a:prstGeom prst="rect">
            <a:avLst/>
          </a:prstGeom>
          <a:noFill/>
          <a:ln w="9525">
            <a:noFill/>
            <a:miter lim="800000"/>
            <a:headEnd/>
            <a:tailEnd/>
          </a:ln>
        </p:spPr>
      </p:pic>
      <p:sp>
        <p:nvSpPr>
          <p:cNvPr id="79884" name="Rectangle 16"/>
          <p:cNvSpPr>
            <a:spLocks/>
          </p:cNvSpPr>
          <p:nvPr/>
        </p:nvSpPr>
        <p:spPr bwMode="auto">
          <a:xfrm>
            <a:off x="6453188" y="3146425"/>
            <a:ext cx="1111250" cy="309563"/>
          </a:xfrm>
          <a:prstGeom prst="rect">
            <a:avLst/>
          </a:prstGeom>
          <a:noFill/>
          <a:ln w="12700">
            <a:noFill/>
            <a:miter lim="800000"/>
            <a:headEnd/>
            <a:tailEnd/>
          </a:ln>
        </p:spPr>
        <p:txBody>
          <a:bodyPr lIns="15880" tIns="15880" rIns="15880" bIns="15880">
            <a:prstTxWarp prst="textNoShape">
              <a:avLst/>
            </a:prstTxWarp>
          </a:bodyPr>
          <a:lstStyle/>
          <a:p>
            <a:pPr algn="ctr"/>
            <a:r>
              <a:rPr lang="en-US" sz="1400">
                <a:solidFill>
                  <a:srgbClr val="0C0C0C"/>
                </a:solidFill>
                <a:ea typeface="Arial" pitchFamily="-105" charset="0"/>
                <a:cs typeface="Arial" pitchFamily="-105" charset="0"/>
              </a:rPr>
              <a:t>Integration</a:t>
            </a:r>
          </a:p>
        </p:txBody>
      </p:sp>
      <p:sp>
        <p:nvSpPr>
          <p:cNvPr id="79885" name="Rectangle 20"/>
          <p:cNvSpPr>
            <a:spLocks/>
          </p:cNvSpPr>
          <p:nvPr/>
        </p:nvSpPr>
        <p:spPr bwMode="auto">
          <a:xfrm>
            <a:off x="1366838" y="3482975"/>
            <a:ext cx="1160462" cy="584200"/>
          </a:xfrm>
          <a:prstGeom prst="rect">
            <a:avLst/>
          </a:prstGeom>
          <a:noFill/>
          <a:ln w="12700">
            <a:noFill/>
            <a:miter lim="800000"/>
            <a:headEnd/>
            <a:tailEnd/>
          </a:ln>
        </p:spPr>
        <p:txBody>
          <a:bodyPr lIns="15880" tIns="15880" rIns="15880" bIns="15880">
            <a:prstTxWarp prst="textNoShape">
              <a:avLst/>
            </a:prstTxWarp>
          </a:bodyPr>
          <a:lstStyle/>
          <a:p>
            <a:pPr algn="ctr"/>
            <a:r>
              <a:rPr lang="en-US" sz="1400">
                <a:solidFill>
                  <a:srgbClr val="0C0C0C"/>
                </a:solidFill>
                <a:ea typeface="Arial" pitchFamily="-105" charset="0"/>
                <a:cs typeface="Arial" pitchFamily="-105" charset="0"/>
              </a:rPr>
              <a:t>Reporting &amp; Analytics</a:t>
            </a:r>
          </a:p>
        </p:txBody>
      </p:sp>
      <p:pic>
        <p:nvPicPr>
          <p:cNvPr id="79886" name="Picture 21"/>
          <p:cNvPicPr>
            <a:picLocks noChangeAspect="1" noChangeArrowheads="1"/>
          </p:cNvPicPr>
          <p:nvPr/>
        </p:nvPicPr>
        <p:blipFill>
          <a:blip r:embed="rId6"/>
          <a:srcRect/>
          <a:stretch>
            <a:fillRect/>
          </a:stretch>
        </p:blipFill>
        <p:spPr bwMode="auto">
          <a:xfrm>
            <a:off x="715963" y="3432175"/>
            <a:ext cx="579437" cy="592138"/>
          </a:xfrm>
          <a:prstGeom prst="rect">
            <a:avLst/>
          </a:prstGeom>
          <a:noFill/>
          <a:ln w="25400">
            <a:noFill/>
            <a:miter lim="800000"/>
            <a:headEnd/>
            <a:tailEnd/>
          </a:ln>
        </p:spPr>
      </p:pic>
      <p:sp>
        <p:nvSpPr>
          <p:cNvPr id="79887" name="Rectangle 24"/>
          <p:cNvSpPr>
            <a:spLocks/>
          </p:cNvSpPr>
          <p:nvPr/>
        </p:nvSpPr>
        <p:spPr bwMode="auto">
          <a:xfrm>
            <a:off x="2168525" y="5662613"/>
            <a:ext cx="4672013" cy="304800"/>
          </a:xfrm>
          <a:prstGeom prst="rect">
            <a:avLst/>
          </a:prstGeom>
          <a:noFill/>
          <a:ln w="12700">
            <a:noFill/>
            <a:miter lim="800000"/>
            <a:headEnd/>
            <a:tailEnd/>
          </a:ln>
        </p:spPr>
        <p:txBody>
          <a:bodyPr wrap="none" lIns="0" tIns="0" rIns="0" bIns="0" anchor="ctr">
            <a:prstTxWarp prst="textNoShape">
              <a:avLst/>
            </a:prstTxWarp>
            <a:spAutoFit/>
          </a:bodyPr>
          <a:lstStyle/>
          <a:p>
            <a:pPr algn="ctr"/>
            <a:r>
              <a:rPr lang="en-US" sz="2000" b="1" i="1">
                <a:solidFill>
                  <a:schemeClr val="tx1"/>
                </a:solidFill>
                <a:ea typeface="Arial" pitchFamily="-105" charset="0"/>
                <a:cs typeface="Arial" pitchFamily="-105" charset="0"/>
              </a:rPr>
              <a:t>You Don’t Have to Reinvent The Wheel</a:t>
            </a:r>
          </a:p>
        </p:txBody>
      </p:sp>
      <p:sp>
        <p:nvSpPr>
          <p:cNvPr id="79888" name="Rectangle 5"/>
          <p:cNvSpPr>
            <a:spLocks/>
          </p:cNvSpPr>
          <p:nvPr/>
        </p:nvSpPr>
        <p:spPr bwMode="auto">
          <a:xfrm>
            <a:off x="6453188" y="2263775"/>
            <a:ext cx="1111250" cy="309563"/>
          </a:xfrm>
          <a:prstGeom prst="rect">
            <a:avLst/>
          </a:prstGeom>
          <a:noFill/>
          <a:ln w="12700">
            <a:noFill/>
            <a:miter lim="800000"/>
            <a:headEnd/>
            <a:tailEnd/>
          </a:ln>
        </p:spPr>
        <p:txBody>
          <a:bodyPr lIns="15880" tIns="15880" rIns="15880" bIns="15880">
            <a:prstTxWarp prst="textNoShape">
              <a:avLst/>
            </a:prstTxWarp>
          </a:bodyPr>
          <a:lstStyle/>
          <a:p>
            <a:pPr algn="ctr"/>
            <a:r>
              <a:rPr lang="en-US" sz="1400">
                <a:solidFill>
                  <a:srgbClr val="0C0C0C"/>
                </a:solidFill>
                <a:ea typeface="Arial" pitchFamily="-105" charset="0"/>
                <a:cs typeface="Arial" pitchFamily="-105" charset="0"/>
              </a:rPr>
              <a:t>Workflow</a:t>
            </a:r>
          </a:p>
        </p:txBody>
      </p:sp>
      <p:sp>
        <p:nvSpPr>
          <p:cNvPr id="79889" name="Rectangle 20"/>
          <p:cNvSpPr>
            <a:spLocks/>
          </p:cNvSpPr>
          <p:nvPr/>
        </p:nvSpPr>
        <p:spPr bwMode="auto">
          <a:xfrm>
            <a:off x="1152525" y="4321175"/>
            <a:ext cx="1552575" cy="360363"/>
          </a:xfrm>
          <a:prstGeom prst="rect">
            <a:avLst/>
          </a:prstGeom>
          <a:noFill/>
          <a:ln w="12700">
            <a:noFill/>
            <a:miter lim="800000"/>
            <a:headEnd/>
            <a:tailEnd/>
          </a:ln>
        </p:spPr>
        <p:txBody>
          <a:bodyPr lIns="15880" tIns="15880" rIns="15880" bIns="15880">
            <a:prstTxWarp prst="textNoShape">
              <a:avLst/>
            </a:prstTxWarp>
          </a:bodyPr>
          <a:lstStyle/>
          <a:p>
            <a:pPr algn="ctr"/>
            <a:r>
              <a:rPr lang="en-US" sz="1400">
                <a:solidFill>
                  <a:srgbClr val="0C0C0C"/>
                </a:solidFill>
                <a:ea typeface="Arial" pitchFamily="-105" charset="0"/>
                <a:cs typeface="Arial" pitchFamily="-105" charset="0"/>
              </a:rPr>
              <a:t>Search</a:t>
            </a:r>
          </a:p>
        </p:txBody>
      </p:sp>
      <p:pic>
        <p:nvPicPr>
          <p:cNvPr id="79890" name="Picture 19"/>
          <p:cNvPicPr>
            <a:picLocks noChangeAspect="1" noChangeArrowheads="1"/>
          </p:cNvPicPr>
          <p:nvPr/>
        </p:nvPicPr>
        <p:blipFill>
          <a:blip r:embed="rId7"/>
          <a:srcRect/>
          <a:stretch>
            <a:fillRect/>
          </a:stretch>
        </p:blipFill>
        <p:spPr bwMode="auto">
          <a:xfrm>
            <a:off x="650875" y="2525713"/>
            <a:ext cx="619125" cy="890587"/>
          </a:xfrm>
          <a:prstGeom prst="rect">
            <a:avLst/>
          </a:prstGeom>
          <a:noFill/>
          <a:ln w="12700">
            <a:noFill/>
            <a:miter lim="800000"/>
            <a:headEnd/>
            <a:tailEnd/>
          </a:ln>
        </p:spPr>
      </p:pic>
      <p:pic>
        <p:nvPicPr>
          <p:cNvPr id="79891" name="Picture 21"/>
          <p:cNvPicPr>
            <a:picLocks noChangeAspect="1"/>
          </p:cNvPicPr>
          <p:nvPr/>
        </p:nvPicPr>
        <p:blipFill>
          <a:blip r:embed="rId8"/>
          <a:srcRect/>
          <a:stretch>
            <a:fillRect/>
          </a:stretch>
        </p:blipFill>
        <p:spPr bwMode="auto">
          <a:xfrm>
            <a:off x="7823200" y="3119438"/>
            <a:ext cx="769938" cy="495300"/>
          </a:xfrm>
          <a:prstGeom prst="rect">
            <a:avLst/>
          </a:prstGeom>
          <a:noFill/>
          <a:ln w="9525">
            <a:noFill/>
            <a:miter lim="800000"/>
            <a:headEnd/>
            <a:tailEnd/>
          </a:ln>
        </p:spPr>
      </p:pic>
      <p:pic>
        <p:nvPicPr>
          <p:cNvPr id="79892" name="Picture 18"/>
          <p:cNvPicPr>
            <a:picLocks noChangeAspect="1" noChangeArrowheads="1"/>
          </p:cNvPicPr>
          <p:nvPr/>
        </p:nvPicPr>
        <p:blipFill>
          <a:blip r:embed="rId9"/>
          <a:srcRect/>
          <a:stretch>
            <a:fillRect/>
          </a:stretch>
        </p:blipFill>
        <p:spPr bwMode="auto">
          <a:xfrm>
            <a:off x="8005763" y="3695700"/>
            <a:ext cx="561975" cy="719138"/>
          </a:xfrm>
          <a:prstGeom prst="rect">
            <a:avLst/>
          </a:prstGeom>
          <a:noFill/>
          <a:ln w="12700">
            <a:noFill/>
            <a:miter lim="800000"/>
            <a:headEnd/>
            <a:tailEnd/>
          </a:ln>
        </p:spPr>
      </p:pic>
      <p:pic>
        <p:nvPicPr>
          <p:cNvPr id="79893" name="Picture 17"/>
          <p:cNvPicPr>
            <a:picLocks noChangeAspect="1" noChangeArrowheads="1"/>
          </p:cNvPicPr>
          <p:nvPr/>
        </p:nvPicPr>
        <p:blipFill>
          <a:blip r:embed="rId10"/>
          <a:srcRect/>
          <a:stretch>
            <a:fillRect/>
          </a:stretch>
        </p:blipFill>
        <p:spPr bwMode="auto">
          <a:xfrm>
            <a:off x="622300" y="4059238"/>
            <a:ext cx="668338" cy="611187"/>
          </a:xfrm>
          <a:prstGeom prst="rect">
            <a:avLst/>
          </a:prstGeom>
          <a:noFill/>
          <a:ln w="12700">
            <a:noFill/>
            <a:miter lim="800000"/>
            <a:headEnd/>
            <a:tailEnd/>
          </a:ln>
        </p:spPr>
      </p:pic>
      <p:pic>
        <p:nvPicPr>
          <p:cNvPr id="79894" name="Picture 15"/>
          <p:cNvPicPr>
            <a:picLocks noChangeAspect="1" noChangeArrowheads="1"/>
          </p:cNvPicPr>
          <p:nvPr/>
        </p:nvPicPr>
        <p:blipFill>
          <a:blip r:embed="rId11"/>
          <a:srcRect r="61511"/>
          <a:stretch>
            <a:fillRect/>
          </a:stretch>
        </p:blipFill>
        <p:spPr bwMode="auto">
          <a:xfrm>
            <a:off x="584200" y="4819650"/>
            <a:ext cx="711200" cy="534988"/>
          </a:xfrm>
          <a:prstGeom prst="rect">
            <a:avLst/>
          </a:prstGeom>
          <a:noFill/>
          <a:ln w="25400">
            <a:noFill/>
            <a:miter lim="800000"/>
            <a:headEnd/>
            <a:tailEnd/>
          </a:ln>
        </p:spPr>
      </p:pic>
      <p:pic>
        <p:nvPicPr>
          <p:cNvPr id="79895" name="Picture 41" descr="Picture 1.png"/>
          <p:cNvPicPr>
            <a:picLocks noChangeAspect="1"/>
          </p:cNvPicPr>
          <p:nvPr/>
        </p:nvPicPr>
        <p:blipFill>
          <a:blip r:embed="rId12"/>
          <a:srcRect/>
          <a:stretch>
            <a:fillRect/>
          </a:stretch>
        </p:blipFill>
        <p:spPr bwMode="auto">
          <a:xfrm>
            <a:off x="7740650" y="2179638"/>
            <a:ext cx="882650" cy="660400"/>
          </a:xfrm>
          <a:prstGeom prst="rect">
            <a:avLst/>
          </a:prstGeom>
          <a:noFill/>
          <a:ln w="9525">
            <a:noFill/>
            <a:miter lim="800000"/>
            <a:headEnd/>
            <a:tailEnd/>
          </a:ln>
        </p:spPr>
      </p:pic>
      <p:pic>
        <p:nvPicPr>
          <p:cNvPr id="79896" name="Picture 5"/>
          <p:cNvPicPr>
            <a:picLocks noChangeAspect="1" noChangeArrowheads="1"/>
          </p:cNvPicPr>
          <p:nvPr/>
        </p:nvPicPr>
        <p:blipFill>
          <a:blip r:embed="rId13"/>
          <a:srcRect b="-7278"/>
          <a:stretch>
            <a:fillRect/>
          </a:stretch>
        </p:blipFill>
        <p:spPr bwMode="auto">
          <a:xfrm>
            <a:off x="2755900" y="2224088"/>
            <a:ext cx="3211513" cy="2551112"/>
          </a:xfrm>
          <a:prstGeom prst="rect">
            <a:avLst/>
          </a:prstGeom>
          <a:noFill/>
          <a:ln w="12700">
            <a:noFill/>
            <a:miter lim="800000"/>
            <a:headEnd/>
            <a:tailEnd/>
          </a:ln>
        </p:spPr>
      </p:pic>
      <p:pic>
        <p:nvPicPr>
          <p:cNvPr id="79897" name="Picture 4" descr="force_serv_rgb"/>
          <p:cNvPicPr>
            <a:picLocks noChangeAspect="1" noChangeArrowheads="1"/>
          </p:cNvPicPr>
          <p:nvPr/>
        </p:nvPicPr>
        <p:blipFill>
          <a:blip r:embed="rId14"/>
          <a:srcRect/>
          <a:stretch>
            <a:fillRect/>
          </a:stretch>
        </p:blipFill>
        <p:spPr bwMode="auto">
          <a:xfrm>
            <a:off x="3055938" y="1303338"/>
            <a:ext cx="2836862" cy="6350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9458" name="Title 1"/>
          <p:cNvSpPr>
            <a:spLocks noGrp="1"/>
          </p:cNvSpPr>
          <p:nvPr>
            <p:ph type="title"/>
          </p:nvPr>
        </p:nvSpPr>
        <p:spPr>
          <a:xfrm>
            <a:off x="304800" y="344488"/>
            <a:ext cx="6629400" cy="792162"/>
          </a:xfrm>
        </p:spPr>
        <p:txBody>
          <a:bodyPr/>
          <a:lstStyle/>
          <a:p>
            <a:r>
              <a:rPr lang="en-US" dirty="0">
                <a:solidFill>
                  <a:schemeClr val="tx1"/>
                </a:solidFill>
              </a:rPr>
              <a:t>Run Your Code on Our Service</a:t>
            </a:r>
          </a:p>
        </p:txBody>
      </p:sp>
      <p:pic>
        <p:nvPicPr>
          <p:cNvPr id="19459" name="Picture 10"/>
          <p:cNvPicPr>
            <a:picLocks noChangeAspect="1" noChangeArrowheads="1"/>
          </p:cNvPicPr>
          <p:nvPr/>
        </p:nvPicPr>
        <p:blipFill>
          <a:blip r:embed="rId3"/>
          <a:srcRect/>
          <a:stretch>
            <a:fillRect/>
          </a:stretch>
        </p:blipFill>
        <p:spPr bwMode="auto">
          <a:xfrm>
            <a:off x="1298575" y="1524000"/>
            <a:ext cx="2058988" cy="625475"/>
          </a:xfrm>
          <a:prstGeom prst="rect">
            <a:avLst/>
          </a:prstGeom>
          <a:noFill/>
          <a:ln w="25400">
            <a:noFill/>
            <a:miter lim="800000"/>
            <a:headEnd/>
            <a:tailEnd/>
          </a:ln>
        </p:spPr>
      </p:pic>
      <p:pic>
        <p:nvPicPr>
          <p:cNvPr id="19460" name="Picture 4"/>
          <p:cNvPicPr>
            <a:picLocks noChangeAspect="1" noChangeArrowheads="1"/>
          </p:cNvPicPr>
          <p:nvPr/>
        </p:nvPicPr>
        <p:blipFill>
          <a:blip r:embed="rId4"/>
          <a:srcRect/>
          <a:stretch>
            <a:fillRect/>
          </a:stretch>
        </p:blipFill>
        <p:spPr bwMode="auto">
          <a:xfrm>
            <a:off x="5799138" y="1524000"/>
            <a:ext cx="2117725" cy="625475"/>
          </a:xfrm>
          <a:prstGeom prst="rect">
            <a:avLst/>
          </a:prstGeom>
          <a:noFill/>
          <a:ln w="12700">
            <a:noFill/>
            <a:miter lim="800000"/>
            <a:headEnd/>
            <a:tailEnd/>
          </a:ln>
        </p:spPr>
      </p:pic>
      <p:sp>
        <p:nvSpPr>
          <p:cNvPr id="19461" name="Rectangle 8"/>
          <p:cNvSpPr>
            <a:spLocks noChangeArrowheads="1"/>
          </p:cNvSpPr>
          <p:nvPr/>
        </p:nvSpPr>
        <p:spPr bwMode="auto">
          <a:xfrm>
            <a:off x="957263" y="4311650"/>
            <a:ext cx="2743200" cy="1708150"/>
          </a:xfrm>
          <a:prstGeom prst="rect">
            <a:avLst/>
          </a:prstGeom>
          <a:noFill/>
          <a:ln w="9525">
            <a:noFill/>
            <a:miter lim="800000"/>
            <a:headEnd/>
            <a:tailEnd/>
          </a:ln>
        </p:spPr>
        <p:txBody>
          <a:bodyPr>
            <a:prstTxWarp prst="textNoShape">
              <a:avLst/>
            </a:prstTxWarp>
            <a:spAutoFit/>
          </a:bodyPr>
          <a:lstStyle/>
          <a:p>
            <a:pPr marL="30163">
              <a:spcAft>
                <a:spcPts val="900"/>
              </a:spcAft>
            </a:pPr>
            <a:r>
              <a:rPr lang="en-US" sz="1500">
                <a:solidFill>
                  <a:srgbClr val="4C4C4C"/>
                </a:solidFill>
                <a:ea typeface="Arial" pitchFamily="-111" charset="0"/>
                <a:cs typeface="Arial" pitchFamily="-111" charset="0"/>
                <a:sym typeface="Arial" pitchFamily="-111" charset="0"/>
              </a:rPr>
              <a:t>Programmatic Business Logic</a:t>
            </a:r>
            <a:endParaRPr lang="en-US" sz="1500">
              <a:ea typeface="Arial" pitchFamily="-111" charset="0"/>
              <a:cs typeface="Arial" pitchFamily="-111" charset="0"/>
              <a:sym typeface="Arial" pitchFamily="-111" charset="0"/>
            </a:endParaRPr>
          </a:p>
          <a:p>
            <a:pPr marL="30163">
              <a:spcAft>
                <a:spcPts val="900"/>
              </a:spcAft>
            </a:pPr>
            <a:r>
              <a:rPr lang="en-US" sz="1500">
                <a:solidFill>
                  <a:srgbClr val="4C4C4C"/>
                </a:solidFill>
                <a:ea typeface="Arial" pitchFamily="-111" charset="0"/>
                <a:cs typeface="Arial" pitchFamily="-111" charset="0"/>
                <a:sym typeface="Arial" pitchFamily="-111" charset="0"/>
              </a:rPr>
              <a:t>Stored Procedures</a:t>
            </a:r>
            <a:endParaRPr lang="en-US" sz="1500">
              <a:ea typeface="Arial" pitchFamily="-111" charset="0"/>
              <a:cs typeface="Arial" pitchFamily="-111" charset="0"/>
              <a:sym typeface="Arial" pitchFamily="-111" charset="0"/>
            </a:endParaRPr>
          </a:p>
          <a:p>
            <a:pPr marL="30163">
              <a:spcAft>
                <a:spcPts val="900"/>
              </a:spcAft>
            </a:pPr>
            <a:r>
              <a:rPr lang="en-US" sz="1500">
                <a:solidFill>
                  <a:srgbClr val="4C4C4C"/>
                </a:solidFill>
                <a:ea typeface="Arial" pitchFamily="-111" charset="0"/>
                <a:cs typeface="Arial" pitchFamily="-111" charset="0"/>
                <a:sym typeface="Arial" pitchFamily="-111" charset="0"/>
              </a:rPr>
              <a:t>Triggers</a:t>
            </a:r>
            <a:endParaRPr lang="en-US" sz="1500">
              <a:ea typeface="Arial" pitchFamily="-111" charset="0"/>
              <a:cs typeface="Arial" pitchFamily="-111" charset="0"/>
              <a:sym typeface="Arial" pitchFamily="-111" charset="0"/>
            </a:endParaRPr>
          </a:p>
          <a:p>
            <a:pPr marL="30163">
              <a:spcAft>
                <a:spcPts val="900"/>
              </a:spcAft>
            </a:pPr>
            <a:r>
              <a:rPr lang="en-US" sz="1500">
                <a:solidFill>
                  <a:srgbClr val="4C4C4C"/>
                </a:solidFill>
                <a:ea typeface="Arial" pitchFamily="-111" charset="0"/>
                <a:cs typeface="Arial" pitchFamily="-111" charset="0"/>
                <a:sym typeface="Arial" pitchFamily="-111" charset="0"/>
              </a:rPr>
              <a:t>Data Validation</a:t>
            </a:r>
            <a:endParaRPr lang="en-US" sz="1500">
              <a:ea typeface="Arial" pitchFamily="-111" charset="0"/>
              <a:cs typeface="Arial" pitchFamily="-111" charset="0"/>
              <a:sym typeface="Arial" pitchFamily="-111" charset="0"/>
            </a:endParaRPr>
          </a:p>
          <a:p>
            <a:pPr marL="30163">
              <a:spcAft>
                <a:spcPts val="900"/>
              </a:spcAft>
            </a:pPr>
            <a:r>
              <a:rPr lang="en-US" sz="1500">
                <a:solidFill>
                  <a:srgbClr val="4C4C4C"/>
                </a:solidFill>
                <a:ea typeface="Arial" pitchFamily="-111" charset="0"/>
                <a:cs typeface="Arial" pitchFamily="-111" charset="0"/>
                <a:sym typeface="Arial" pitchFamily="-111" charset="0"/>
              </a:rPr>
              <a:t>Complex Transactional Logic</a:t>
            </a:r>
          </a:p>
        </p:txBody>
      </p:sp>
      <p:sp>
        <p:nvSpPr>
          <p:cNvPr id="19462" name="Rectangle 9"/>
          <p:cNvSpPr>
            <a:spLocks noChangeArrowheads="1"/>
          </p:cNvSpPr>
          <p:nvPr/>
        </p:nvSpPr>
        <p:spPr bwMode="auto">
          <a:xfrm>
            <a:off x="5257800" y="4311650"/>
            <a:ext cx="3200400" cy="1592263"/>
          </a:xfrm>
          <a:prstGeom prst="rect">
            <a:avLst/>
          </a:prstGeom>
          <a:noFill/>
          <a:ln w="9525">
            <a:noFill/>
            <a:miter lim="800000"/>
            <a:headEnd/>
            <a:tailEnd/>
          </a:ln>
        </p:spPr>
        <p:txBody>
          <a:bodyPr>
            <a:prstTxWarp prst="textNoShape">
              <a:avLst/>
            </a:prstTxWarp>
            <a:spAutoFit/>
          </a:bodyPr>
          <a:lstStyle/>
          <a:p>
            <a:pPr marL="30163">
              <a:spcAft>
                <a:spcPts val="900"/>
              </a:spcAft>
            </a:pPr>
            <a:r>
              <a:rPr lang="en-US" sz="1500">
                <a:solidFill>
                  <a:srgbClr val="4C4C4C"/>
                </a:solidFill>
                <a:ea typeface="Arial" pitchFamily="-111" charset="0"/>
                <a:cs typeface="Arial" pitchFamily="-111" charset="0"/>
                <a:sym typeface="Arial" pitchFamily="-111" charset="0"/>
              </a:rPr>
              <a:t>Build any user experience</a:t>
            </a:r>
          </a:p>
          <a:p>
            <a:pPr marL="30163">
              <a:spcAft>
                <a:spcPts val="900"/>
              </a:spcAft>
            </a:pPr>
            <a:r>
              <a:rPr lang="en-US" sz="1500">
                <a:solidFill>
                  <a:srgbClr val="4C4C4C"/>
                </a:solidFill>
                <a:ea typeface="Arial" pitchFamily="-111" charset="0"/>
                <a:cs typeface="Arial" pitchFamily="-111" charset="0"/>
                <a:sym typeface="Arial" pitchFamily="-111" charset="0"/>
              </a:rPr>
              <a:t>Run on any device</a:t>
            </a:r>
          </a:p>
          <a:p>
            <a:pPr marL="30163">
              <a:spcAft>
                <a:spcPts val="900"/>
              </a:spcAft>
            </a:pPr>
            <a:r>
              <a:rPr lang="en-US" sz="1500">
                <a:solidFill>
                  <a:srgbClr val="4C4C4C"/>
                </a:solidFill>
                <a:ea typeface="Arial" pitchFamily="-111" charset="0"/>
                <a:cs typeface="Arial" pitchFamily="-111" charset="0"/>
                <a:sym typeface="Arial" pitchFamily="-111" charset="0"/>
              </a:rPr>
              <a:t>Use standard web technologies: HTML, JavaScript and Flex</a:t>
            </a:r>
          </a:p>
          <a:p>
            <a:pPr marL="30163">
              <a:spcAft>
                <a:spcPts val="900"/>
              </a:spcAft>
            </a:pPr>
            <a:r>
              <a:rPr lang="en-US" sz="1500">
                <a:solidFill>
                  <a:srgbClr val="4C4C4C"/>
                </a:solidFill>
                <a:ea typeface="Arial" pitchFamily="-111" charset="0"/>
                <a:cs typeface="Arial" pitchFamily="-111" charset="0"/>
                <a:sym typeface="Arial" pitchFamily="-111" charset="0"/>
              </a:rPr>
              <a:t>Leverage our UI components</a:t>
            </a:r>
          </a:p>
        </p:txBody>
      </p:sp>
      <p:pic>
        <p:nvPicPr>
          <p:cNvPr id="19463" name="Picture 2"/>
          <p:cNvPicPr>
            <a:picLocks noChangeArrowheads="1"/>
          </p:cNvPicPr>
          <p:nvPr/>
        </p:nvPicPr>
        <p:blipFill>
          <a:blip r:embed="rId5"/>
          <a:srcRect/>
          <a:stretch>
            <a:fillRect/>
          </a:stretch>
        </p:blipFill>
        <p:spPr bwMode="auto">
          <a:xfrm>
            <a:off x="5846763" y="2524125"/>
            <a:ext cx="2024062" cy="1819275"/>
          </a:xfrm>
          <a:prstGeom prst="rect">
            <a:avLst/>
          </a:prstGeom>
          <a:noFill/>
          <a:ln w="25400">
            <a:noFill/>
            <a:miter lim="800000"/>
            <a:headEnd/>
            <a:tailEnd/>
          </a:ln>
        </p:spPr>
      </p:pic>
      <p:sp>
        <p:nvSpPr>
          <p:cNvPr id="19464" name="Rectangle 13"/>
          <p:cNvSpPr>
            <a:spLocks noChangeArrowheads="1"/>
          </p:cNvSpPr>
          <p:nvPr/>
        </p:nvSpPr>
        <p:spPr bwMode="auto">
          <a:xfrm>
            <a:off x="1009650" y="2266950"/>
            <a:ext cx="2636838" cy="400050"/>
          </a:xfrm>
          <a:prstGeom prst="rect">
            <a:avLst/>
          </a:prstGeom>
          <a:noFill/>
          <a:ln w="9525">
            <a:noFill/>
            <a:miter lim="800000"/>
            <a:headEnd/>
            <a:tailEnd/>
          </a:ln>
        </p:spPr>
        <p:txBody>
          <a:bodyPr wrap="none">
            <a:prstTxWarp prst="textNoShape">
              <a:avLst/>
            </a:prstTxWarp>
            <a:spAutoFit/>
          </a:bodyPr>
          <a:lstStyle/>
          <a:p>
            <a:r>
              <a:rPr lang="en-US" sz="2000" b="1">
                <a:solidFill>
                  <a:srgbClr val="FF0000"/>
                </a:solidFill>
                <a:ea typeface="Arial" pitchFamily="-111" charset="0"/>
                <a:cs typeface="Arial" pitchFamily="-111" charset="0"/>
                <a:sym typeface="Arial" pitchFamily="-111" charset="0"/>
              </a:rPr>
              <a:t>Any Business Logic</a:t>
            </a:r>
            <a:endParaRPr lang="en-US" sz="2000" b="1">
              <a:solidFill>
                <a:srgbClr val="FF0000"/>
              </a:solidFill>
            </a:endParaRPr>
          </a:p>
        </p:txBody>
      </p:sp>
      <p:sp>
        <p:nvSpPr>
          <p:cNvPr id="19465" name="Rectangle 14"/>
          <p:cNvSpPr>
            <a:spLocks noChangeArrowheads="1"/>
          </p:cNvSpPr>
          <p:nvPr/>
        </p:nvSpPr>
        <p:spPr bwMode="auto">
          <a:xfrm>
            <a:off x="5632450" y="2266950"/>
            <a:ext cx="2451100" cy="400050"/>
          </a:xfrm>
          <a:prstGeom prst="rect">
            <a:avLst/>
          </a:prstGeom>
          <a:noFill/>
          <a:ln w="9525">
            <a:noFill/>
            <a:miter lim="800000"/>
            <a:headEnd/>
            <a:tailEnd/>
          </a:ln>
        </p:spPr>
        <p:txBody>
          <a:bodyPr wrap="none">
            <a:prstTxWarp prst="textNoShape">
              <a:avLst/>
            </a:prstTxWarp>
            <a:spAutoFit/>
          </a:bodyPr>
          <a:lstStyle/>
          <a:p>
            <a:r>
              <a:rPr lang="en-US" sz="2000" b="1">
                <a:solidFill>
                  <a:srgbClr val="FF0000"/>
                </a:solidFill>
                <a:ea typeface="Arial" pitchFamily="-111" charset="0"/>
                <a:cs typeface="Arial" pitchFamily="-111" charset="0"/>
                <a:sym typeface="Arial" pitchFamily="-111" charset="0"/>
              </a:rPr>
              <a:t>Any User Interface</a:t>
            </a:r>
            <a:endParaRPr lang="en-US" sz="2000" b="1">
              <a:solidFill>
                <a:srgbClr val="FF0000"/>
              </a:solidFill>
            </a:endParaRPr>
          </a:p>
        </p:txBody>
      </p:sp>
      <p:pic>
        <p:nvPicPr>
          <p:cNvPr id="19466" name="Picture 1"/>
          <p:cNvPicPr>
            <a:picLocks noChangeAspect="1" noChangeArrowheads="1"/>
          </p:cNvPicPr>
          <p:nvPr/>
        </p:nvPicPr>
        <p:blipFill>
          <a:blip r:embed="rId6"/>
          <a:srcRect/>
          <a:stretch>
            <a:fillRect/>
          </a:stretch>
        </p:blipFill>
        <p:spPr bwMode="auto">
          <a:xfrm>
            <a:off x="7010400" y="58738"/>
            <a:ext cx="2030413" cy="1100137"/>
          </a:xfrm>
          <a:prstGeom prst="rect">
            <a:avLst/>
          </a:prstGeom>
          <a:noFill/>
          <a:ln w="9525">
            <a:noFill/>
            <a:miter lim="800000"/>
            <a:headEnd/>
            <a:tailEnd/>
          </a:ln>
        </p:spPr>
      </p:pic>
      <p:grpSp>
        <p:nvGrpSpPr>
          <p:cNvPr id="2" name="Group 21"/>
          <p:cNvGrpSpPr>
            <a:grpSpLocks/>
          </p:cNvGrpSpPr>
          <p:nvPr/>
        </p:nvGrpSpPr>
        <p:grpSpPr bwMode="auto">
          <a:xfrm>
            <a:off x="1446213" y="2781300"/>
            <a:ext cx="1763712" cy="1304925"/>
            <a:chOff x="1447800" y="2657475"/>
            <a:chExt cx="1764507" cy="1304925"/>
          </a:xfrm>
        </p:grpSpPr>
        <p:sp>
          <p:nvSpPr>
            <p:cNvPr id="18" name="Rounded Rectangle 17"/>
            <p:cNvSpPr/>
            <p:nvPr/>
          </p:nvSpPr>
          <p:spPr>
            <a:xfrm>
              <a:off x="1447800" y="2657475"/>
              <a:ext cx="1764507" cy="1304925"/>
            </a:xfrm>
            <a:prstGeom prst="roundRect">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endParaRPr lang="en-US">
                <a:solidFill>
                  <a:srgbClr val="FFFFFF"/>
                </a:solidFill>
              </a:endParaRPr>
            </a:p>
          </p:txBody>
        </p:sp>
        <p:pic>
          <p:nvPicPr>
            <p:cNvPr id="19469" name="Picture 15"/>
            <p:cNvPicPr>
              <a:picLocks noChangeAspect="1" noChangeArrowheads="1"/>
            </p:cNvPicPr>
            <p:nvPr/>
          </p:nvPicPr>
          <p:blipFill>
            <a:blip r:embed="rId7"/>
            <a:srcRect l="1207" t="1189" r="58534" b="44220"/>
            <a:stretch>
              <a:fillRect/>
            </a:stretch>
          </p:blipFill>
          <p:spPr bwMode="auto">
            <a:xfrm>
              <a:off x="1562100" y="2819400"/>
              <a:ext cx="1524000" cy="1006522"/>
            </a:xfrm>
            <a:prstGeom prst="rect">
              <a:avLst/>
            </a:prstGeom>
            <a:noFill/>
            <a:ln w="9525">
              <a:noFill/>
              <a:miter lim="800000"/>
              <a:headEnd/>
              <a:tailEnd/>
            </a:ln>
          </p:spPr>
        </p:pic>
      </p:gr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554" name="Rectangle 3"/>
          <p:cNvSpPr>
            <a:spLocks/>
          </p:cNvSpPr>
          <p:nvPr/>
        </p:nvSpPr>
        <p:spPr bwMode="auto">
          <a:xfrm>
            <a:off x="2463800" y="4090988"/>
            <a:ext cx="1651000" cy="625475"/>
          </a:xfrm>
          <a:prstGeom prst="rect">
            <a:avLst/>
          </a:prstGeom>
          <a:noFill/>
          <a:ln w="12700">
            <a:noFill/>
            <a:miter lim="800000"/>
            <a:headEnd/>
            <a:tailEnd/>
          </a:ln>
        </p:spPr>
        <p:txBody>
          <a:bodyPr lIns="15880" tIns="15880" rIns="15880" bIns="15880" anchor="ctr">
            <a:prstTxWarp prst="textNoShape">
              <a:avLst/>
            </a:prstTxWarp>
          </a:bodyPr>
          <a:lstStyle/>
          <a:p>
            <a:pPr algn="ctr"/>
            <a:r>
              <a:rPr lang="en-US" sz="1500">
                <a:solidFill>
                  <a:srgbClr val="343434"/>
                </a:solidFill>
                <a:ea typeface="Arial" pitchFamily="-111" charset="0"/>
                <a:cs typeface="Arial" pitchFamily="-111" charset="0"/>
              </a:rPr>
              <a:t>Instantly </a:t>
            </a:r>
            <a:r>
              <a:rPr lang="en-US" sz="1500" b="1">
                <a:solidFill>
                  <a:srgbClr val="FF0000"/>
                </a:solidFill>
                <a:ea typeface="Arial" pitchFamily="-111" charset="0"/>
                <a:cs typeface="Arial" pitchFamily="-111" charset="0"/>
              </a:rPr>
              <a:t>Set Up </a:t>
            </a:r>
            <a:r>
              <a:rPr lang="en-US" sz="1500">
                <a:solidFill>
                  <a:srgbClr val="343434"/>
                </a:solidFill>
                <a:ea typeface="Arial" pitchFamily="-111" charset="0"/>
                <a:cs typeface="Arial" pitchFamily="-111" charset="0"/>
              </a:rPr>
              <a:t>Dev Environments</a:t>
            </a:r>
          </a:p>
        </p:txBody>
      </p:sp>
      <p:sp>
        <p:nvSpPr>
          <p:cNvPr id="23555" name="Rectangle 4"/>
          <p:cNvSpPr>
            <a:spLocks/>
          </p:cNvSpPr>
          <p:nvPr/>
        </p:nvSpPr>
        <p:spPr bwMode="auto">
          <a:xfrm>
            <a:off x="4352925" y="4175125"/>
            <a:ext cx="1887538" cy="625475"/>
          </a:xfrm>
          <a:prstGeom prst="rect">
            <a:avLst/>
          </a:prstGeom>
          <a:noFill/>
          <a:ln w="12700">
            <a:noFill/>
            <a:miter lim="800000"/>
            <a:headEnd/>
            <a:tailEnd/>
          </a:ln>
        </p:spPr>
        <p:txBody>
          <a:bodyPr lIns="15880" tIns="15880" rIns="15880" bIns="15880">
            <a:prstTxWarp prst="textNoShape">
              <a:avLst/>
            </a:prstTxWarp>
          </a:bodyPr>
          <a:lstStyle/>
          <a:p>
            <a:pPr algn="ctr"/>
            <a:r>
              <a:rPr lang="en-US" sz="1500">
                <a:solidFill>
                  <a:srgbClr val="343434"/>
                </a:solidFill>
                <a:ea typeface="Arial" pitchFamily="-111" charset="0"/>
                <a:cs typeface="Arial" pitchFamily="-111" charset="0"/>
              </a:rPr>
              <a:t>Everything You Need to </a:t>
            </a:r>
            <a:r>
              <a:rPr lang="en-US" sz="1500" b="1">
                <a:solidFill>
                  <a:srgbClr val="FF0000"/>
                </a:solidFill>
                <a:ea typeface="Arial" pitchFamily="-111" charset="0"/>
                <a:cs typeface="Arial" pitchFamily="-111" charset="0"/>
              </a:rPr>
              <a:t>Build </a:t>
            </a:r>
            <a:r>
              <a:rPr lang="en-US" sz="1500">
                <a:solidFill>
                  <a:srgbClr val="343434"/>
                </a:solidFill>
                <a:ea typeface="Arial" pitchFamily="-111" charset="0"/>
                <a:cs typeface="Arial" pitchFamily="-111" charset="0"/>
              </a:rPr>
              <a:t>Apps</a:t>
            </a:r>
          </a:p>
        </p:txBody>
      </p:sp>
      <p:sp>
        <p:nvSpPr>
          <p:cNvPr id="23556" name="Rectangle 5"/>
          <p:cNvSpPr>
            <a:spLocks/>
          </p:cNvSpPr>
          <p:nvPr/>
        </p:nvSpPr>
        <p:spPr bwMode="auto">
          <a:xfrm>
            <a:off x="6630988" y="4175125"/>
            <a:ext cx="1825625" cy="625475"/>
          </a:xfrm>
          <a:prstGeom prst="rect">
            <a:avLst/>
          </a:prstGeom>
          <a:noFill/>
          <a:ln w="12700">
            <a:noFill/>
            <a:miter lim="800000"/>
            <a:headEnd/>
            <a:tailEnd/>
          </a:ln>
        </p:spPr>
        <p:txBody>
          <a:bodyPr lIns="15880" tIns="15880" rIns="15880" bIns="15880">
            <a:prstTxWarp prst="textNoShape">
              <a:avLst/>
            </a:prstTxWarp>
          </a:bodyPr>
          <a:lstStyle/>
          <a:p>
            <a:pPr algn="ctr"/>
            <a:r>
              <a:rPr lang="en-US" sz="1500">
                <a:solidFill>
                  <a:srgbClr val="343434"/>
                </a:solidFill>
                <a:ea typeface="Arial" pitchFamily="-111" charset="0"/>
                <a:cs typeface="Arial" pitchFamily="-111" charset="0"/>
              </a:rPr>
              <a:t>Easy to </a:t>
            </a:r>
            <a:r>
              <a:rPr lang="en-US" sz="1500" b="1">
                <a:solidFill>
                  <a:srgbClr val="FF0000"/>
                </a:solidFill>
                <a:ea typeface="Arial" pitchFamily="-111" charset="0"/>
                <a:cs typeface="Arial" pitchFamily="-111" charset="0"/>
              </a:rPr>
              <a:t>Collaborate </a:t>
            </a:r>
            <a:r>
              <a:rPr lang="en-US" sz="1500">
                <a:solidFill>
                  <a:srgbClr val="343434"/>
                </a:solidFill>
                <a:ea typeface="Arial" pitchFamily="-111" charset="0"/>
                <a:cs typeface="Arial" pitchFamily="-111" charset="0"/>
              </a:rPr>
              <a:t>on Projects</a:t>
            </a:r>
          </a:p>
        </p:txBody>
      </p:sp>
      <p:sp>
        <p:nvSpPr>
          <p:cNvPr id="23557" name="Rectangle 6"/>
          <p:cNvSpPr>
            <a:spLocks/>
          </p:cNvSpPr>
          <p:nvPr/>
        </p:nvSpPr>
        <p:spPr bwMode="auto">
          <a:xfrm>
            <a:off x="4038600" y="1981200"/>
            <a:ext cx="2514600" cy="668338"/>
          </a:xfrm>
          <a:prstGeom prst="rect">
            <a:avLst/>
          </a:prstGeom>
          <a:noFill/>
          <a:ln w="12700">
            <a:noFill/>
            <a:miter lim="800000"/>
            <a:headEnd/>
            <a:tailEnd/>
          </a:ln>
        </p:spPr>
        <p:txBody>
          <a:bodyPr lIns="15880" tIns="15880" rIns="15880" bIns="15880">
            <a:prstTxWarp prst="textNoShape">
              <a:avLst/>
            </a:prstTxWarp>
          </a:bodyPr>
          <a:lstStyle/>
          <a:p>
            <a:pPr algn="ctr"/>
            <a:r>
              <a:rPr lang="en-US" sz="1700" b="1">
                <a:solidFill>
                  <a:srgbClr val="262626"/>
                </a:solidFill>
                <a:ea typeface="Arial" pitchFamily="-111" charset="0"/>
                <a:cs typeface="Arial" pitchFamily="-111" charset="0"/>
              </a:rPr>
              <a:t>Eclipse </a:t>
            </a:r>
          </a:p>
          <a:p>
            <a:pPr algn="ctr"/>
            <a:r>
              <a:rPr lang="en-US" sz="1700" b="1">
                <a:solidFill>
                  <a:srgbClr val="262626"/>
                </a:solidFill>
                <a:ea typeface="Arial" pitchFamily="-111" charset="0"/>
                <a:cs typeface="Arial" pitchFamily="-111" charset="0"/>
              </a:rPr>
              <a:t>Force.com IDE</a:t>
            </a:r>
          </a:p>
        </p:txBody>
      </p:sp>
      <p:sp>
        <p:nvSpPr>
          <p:cNvPr id="23558" name="Rectangle 7"/>
          <p:cNvSpPr>
            <a:spLocks/>
          </p:cNvSpPr>
          <p:nvPr/>
        </p:nvSpPr>
        <p:spPr bwMode="auto">
          <a:xfrm>
            <a:off x="6923088" y="2016125"/>
            <a:ext cx="1241425" cy="555625"/>
          </a:xfrm>
          <a:prstGeom prst="rect">
            <a:avLst/>
          </a:prstGeom>
          <a:noFill/>
          <a:ln w="12700">
            <a:noFill/>
            <a:miter lim="800000"/>
            <a:headEnd/>
            <a:tailEnd/>
          </a:ln>
        </p:spPr>
        <p:txBody>
          <a:bodyPr wrap="none" lIns="15880" tIns="15880" rIns="15880" bIns="15880">
            <a:prstTxWarp prst="textNoShape">
              <a:avLst/>
            </a:prstTxWarp>
            <a:spAutoFit/>
          </a:bodyPr>
          <a:lstStyle/>
          <a:p>
            <a:pPr algn="ctr"/>
            <a:r>
              <a:rPr lang="en-US" sz="1700" b="1">
                <a:solidFill>
                  <a:srgbClr val="262626"/>
                </a:solidFill>
                <a:ea typeface="Arial" pitchFamily="-111" charset="0"/>
                <a:cs typeface="Arial" pitchFamily="-111" charset="0"/>
              </a:rPr>
              <a:t>Force.com </a:t>
            </a:r>
            <a:endParaRPr lang="en-US" sz="2400">
              <a:ea typeface="Arial" pitchFamily="-111" charset="0"/>
              <a:cs typeface="Arial" pitchFamily="-111" charset="0"/>
            </a:endParaRPr>
          </a:p>
          <a:p>
            <a:pPr algn="ctr"/>
            <a:r>
              <a:rPr lang="en-US" sz="1700" b="1">
                <a:solidFill>
                  <a:srgbClr val="262626"/>
                </a:solidFill>
                <a:ea typeface="Arial" pitchFamily="-111" charset="0"/>
                <a:cs typeface="Arial" pitchFamily="-111" charset="0"/>
              </a:rPr>
              <a:t>Code Share</a:t>
            </a:r>
          </a:p>
        </p:txBody>
      </p:sp>
      <p:sp>
        <p:nvSpPr>
          <p:cNvPr id="23559" name="Rectangle 8"/>
          <p:cNvSpPr>
            <a:spLocks/>
          </p:cNvSpPr>
          <p:nvPr/>
        </p:nvSpPr>
        <p:spPr bwMode="auto">
          <a:xfrm>
            <a:off x="2514600" y="1981200"/>
            <a:ext cx="1549400" cy="668338"/>
          </a:xfrm>
          <a:prstGeom prst="rect">
            <a:avLst/>
          </a:prstGeom>
          <a:noFill/>
          <a:ln w="12700">
            <a:noFill/>
            <a:miter lim="800000"/>
            <a:headEnd/>
            <a:tailEnd/>
          </a:ln>
        </p:spPr>
        <p:txBody>
          <a:bodyPr lIns="15880" tIns="15880" rIns="15880" bIns="15880">
            <a:prstTxWarp prst="textNoShape">
              <a:avLst/>
            </a:prstTxWarp>
          </a:bodyPr>
          <a:lstStyle/>
          <a:p>
            <a:pPr algn="ctr"/>
            <a:r>
              <a:rPr lang="en-US" sz="1700" b="1">
                <a:solidFill>
                  <a:srgbClr val="262626"/>
                </a:solidFill>
                <a:ea typeface="Arial" pitchFamily="-111" charset="0"/>
                <a:cs typeface="Arial" pitchFamily="-111" charset="0"/>
              </a:rPr>
              <a:t>Force.com Sandbox</a:t>
            </a:r>
          </a:p>
        </p:txBody>
      </p:sp>
      <p:sp>
        <p:nvSpPr>
          <p:cNvPr id="23560" name="Rectangle 9"/>
          <p:cNvSpPr>
            <a:spLocks/>
          </p:cNvSpPr>
          <p:nvPr/>
        </p:nvSpPr>
        <p:spPr bwMode="auto">
          <a:xfrm>
            <a:off x="76200" y="4175125"/>
            <a:ext cx="2325688" cy="625475"/>
          </a:xfrm>
          <a:prstGeom prst="rect">
            <a:avLst/>
          </a:prstGeom>
          <a:noFill/>
          <a:ln w="12700">
            <a:noFill/>
            <a:miter lim="800000"/>
            <a:headEnd/>
            <a:tailEnd/>
          </a:ln>
        </p:spPr>
        <p:txBody>
          <a:bodyPr lIns="15880" tIns="15880" rIns="15880" bIns="15880">
            <a:prstTxWarp prst="textNoShape">
              <a:avLst/>
            </a:prstTxWarp>
          </a:bodyPr>
          <a:lstStyle/>
          <a:p>
            <a:pPr algn="ctr"/>
            <a:r>
              <a:rPr lang="en-US" sz="1500">
                <a:solidFill>
                  <a:srgbClr val="343434"/>
                </a:solidFill>
                <a:ea typeface="Arial" pitchFamily="-111" charset="0"/>
                <a:cs typeface="Arial" pitchFamily="-111" charset="0"/>
              </a:rPr>
              <a:t>Easy Access to </a:t>
            </a:r>
            <a:r>
              <a:rPr lang="en-US" sz="1500" b="1">
                <a:solidFill>
                  <a:srgbClr val="FF0000"/>
                </a:solidFill>
                <a:ea typeface="Arial" pitchFamily="-111" charset="0"/>
                <a:cs typeface="Arial" pitchFamily="-111" charset="0"/>
              </a:rPr>
              <a:t>Code</a:t>
            </a:r>
            <a:endParaRPr lang="en-US" sz="2400">
              <a:ea typeface="Arial" pitchFamily="-111" charset="0"/>
              <a:cs typeface="Arial" pitchFamily="-111" charset="0"/>
            </a:endParaRPr>
          </a:p>
          <a:p>
            <a:pPr algn="ctr"/>
            <a:r>
              <a:rPr lang="en-US" sz="1500">
                <a:solidFill>
                  <a:srgbClr val="343434"/>
                </a:solidFill>
                <a:ea typeface="Arial" pitchFamily="-111" charset="0"/>
                <a:cs typeface="Arial" pitchFamily="-111" charset="0"/>
              </a:rPr>
              <a:t>and Schema</a:t>
            </a:r>
          </a:p>
        </p:txBody>
      </p:sp>
      <p:sp>
        <p:nvSpPr>
          <p:cNvPr id="23561" name="Rectangle 10"/>
          <p:cNvSpPr>
            <a:spLocks/>
          </p:cNvSpPr>
          <p:nvPr/>
        </p:nvSpPr>
        <p:spPr bwMode="auto">
          <a:xfrm>
            <a:off x="542925" y="2122488"/>
            <a:ext cx="1392238" cy="293687"/>
          </a:xfrm>
          <a:prstGeom prst="rect">
            <a:avLst/>
          </a:prstGeom>
          <a:noFill/>
          <a:ln w="12700">
            <a:noFill/>
            <a:miter lim="800000"/>
            <a:headEnd/>
            <a:tailEnd/>
          </a:ln>
        </p:spPr>
        <p:txBody>
          <a:bodyPr wrap="none" lIns="15880" tIns="15880" rIns="15880" bIns="15880">
            <a:prstTxWarp prst="textNoShape">
              <a:avLst/>
            </a:prstTxWarp>
            <a:spAutoFit/>
          </a:bodyPr>
          <a:lstStyle/>
          <a:p>
            <a:pPr algn="ctr"/>
            <a:r>
              <a:rPr lang="en-US" sz="1700" b="1">
                <a:solidFill>
                  <a:srgbClr val="262626"/>
                </a:solidFill>
                <a:ea typeface="Arial" pitchFamily="-111" charset="0"/>
                <a:cs typeface="Arial" pitchFamily="-111" charset="0"/>
              </a:rPr>
              <a:t>Metadata API</a:t>
            </a:r>
          </a:p>
        </p:txBody>
      </p:sp>
      <p:pic>
        <p:nvPicPr>
          <p:cNvPr id="23562" name="Picture 11"/>
          <p:cNvPicPr>
            <a:picLocks noChangeAspect="1" noChangeArrowheads="1"/>
          </p:cNvPicPr>
          <p:nvPr/>
        </p:nvPicPr>
        <p:blipFill>
          <a:blip r:embed="rId3"/>
          <a:srcRect/>
          <a:stretch>
            <a:fillRect/>
          </a:stretch>
        </p:blipFill>
        <p:spPr bwMode="auto">
          <a:xfrm>
            <a:off x="4438650" y="2778125"/>
            <a:ext cx="1714500" cy="1470025"/>
          </a:xfrm>
          <a:prstGeom prst="rect">
            <a:avLst/>
          </a:prstGeom>
          <a:noFill/>
          <a:ln w="12700">
            <a:noFill/>
            <a:miter lim="800000"/>
            <a:headEnd/>
            <a:tailEnd/>
          </a:ln>
        </p:spPr>
      </p:pic>
      <p:pic>
        <p:nvPicPr>
          <p:cNvPr id="23563" name="Picture 12"/>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646363" y="2884488"/>
            <a:ext cx="1285875" cy="1306512"/>
          </a:xfrm>
          <a:prstGeom prst="rect">
            <a:avLst/>
          </a:prstGeom>
          <a:noFill/>
          <a:ln w="9525">
            <a:noFill/>
            <a:miter lim="800000"/>
            <a:headEnd/>
            <a:tailEnd/>
          </a:ln>
        </p:spPr>
      </p:pic>
      <p:sp>
        <p:nvSpPr>
          <p:cNvPr id="23564" name="Rectangle 15"/>
          <p:cNvSpPr>
            <a:spLocks noGrp="1" noChangeArrowheads="1"/>
          </p:cNvSpPr>
          <p:nvPr>
            <p:ph type="title"/>
          </p:nvPr>
        </p:nvSpPr>
        <p:spPr>
          <a:xfrm>
            <a:off x="304800" y="303213"/>
            <a:ext cx="6477000" cy="792162"/>
          </a:xfrm>
        </p:spPr>
        <p:txBody>
          <a:bodyPr/>
          <a:lstStyle/>
          <a:p>
            <a:pPr eaLnBrk="1" hangingPunct="1"/>
            <a:r>
              <a:rPr lang="en-US" dirty="0" err="1">
                <a:ea typeface="ＭＳ Ｐゴシック" pitchFamily="-111" charset="-128"/>
                <a:cs typeface="ＭＳ Ｐゴシック" pitchFamily="-111" charset="-128"/>
              </a:rPr>
              <a:t>Force.com</a:t>
            </a:r>
            <a:r>
              <a:rPr lang="en-US" dirty="0">
                <a:ea typeface="ＭＳ Ｐゴシック" pitchFamily="-111" charset="-128"/>
                <a:cs typeface="ＭＳ Ｐゴシック" pitchFamily="-111" charset="-128"/>
              </a:rPr>
              <a:t> Tools for</a:t>
            </a:r>
            <a:r>
              <a:rPr lang="en-US" dirty="0" smtClean="0">
                <a:ea typeface="ＭＳ Ｐゴシック" pitchFamily="-111" charset="-128"/>
                <a:cs typeface="ＭＳ Ｐゴシック" pitchFamily="-111" charset="-128"/>
              </a:rPr>
              <a:t> Cloud Development</a:t>
            </a:r>
            <a:endParaRPr lang="en-US" dirty="0">
              <a:ea typeface="ＭＳ Ｐゴシック" pitchFamily="-111" charset="-128"/>
              <a:cs typeface="ＭＳ Ｐゴシック" pitchFamily="-111" charset="-128"/>
            </a:endParaRPr>
          </a:p>
        </p:txBody>
      </p:sp>
      <p:pic>
        <p:nvPicPr>
          <p:cNvPr id="23565" name="Picture 16"/>
          <p:cNvPicPr>
            <a:picLocks noChangeArrowheads="1"/>
          </p:cNvPicPr>
          <p:nvPr/>
        </p:nvPicPr>
        <p:blipFill>
          <a:blip r:embed="rId5"/>
          <a:srcRect/>
          <a:stretch>
            <a:fillRect/>
          </a:stretch>
        </p:blipFill>
        <p:spPr bwMode="auto">
          <a:xfrm>
            <a:off x="596900" y="2825750"/>
            <a:ext cx="1284288" cy="736600"/>
          </a:xfrm>
          <a:prstGeom prst="rect">
            <a:avLst/>
          </a:prstGeom>
          <a:noFill/>
          <a:ln w="12700">
            <a:noFill/>
            <a:miter lim="800000"/>
            <a:headEnd/>
            <a:tailEnd/>
          </a:ln>
        </p:spPr>
      </p:pic>
      <p:grpSp>
        <p:nvGrpSpPr>
          <p:cNvPr id="2" name="Group 16"/>
          <p:cNvGrpSpPr>
            <a:grpSpLocks/>
          </p:cNvGrpSpPr>
          <p:nvPr/>
        </p:nvGrpSpPr>
        <p:grpSpPr bwMode="auto">
          <a:xfrm>
            <a:off x="6553200" y="3040063"/>
            <a:ext cx="1981200" cy="863600"/>
            <a:chOff x="6553200" y="3040062"/>
            <a:chExt cx="1981200" cy="864311"/>
          </a:xfrm>
        </p:grpSpPr>
        <p:pic>
          <p:nvPicPr>
            <p:cNvPr id="23568" name="Picture 13"/>
            <p:cNvPicPr>
              <a:picLocks noChangeAspect="1" noChangeArrowheads="1"/>
            </p:cNvPicPr>
            <p:nvPr/>
          </p:nvPicPr>
          <p:blipFill>
            <a:blip r:embed="rId6"/>
            <a:srcRect/>
            <a:stretch>
              <a:fillRect/>
            </a:stretch>
          </p:blipFill>
          <p:spPr bwMode="auto">
            <a:xfrm>
              <a:off x="6553200" y="3040062"/>
              <a:ext cx="943539" cy="864311"/>
            </a:xfrm>
            <a:prstGeom prst="rect">
              <a:avLst/>
            </a:prstGeom>
            <a:noFill/>
            <a:ln w="9525">
              <a:noFill/>
              <a:miter lim="800000"/>
              <a:headEnd/>
              <a:tailEnd/>
            </a:ln>
          </p:spPr>
        </p:pic>
        <p:pic>
          <p:nvPicPr>
            <p:cNvPr id="23569" name="Picture 14"/>
            <p:cNvPicPr>
              <a:picLocks noChangeAspect="1" noChangeArrowheads="1"/>
            </p:cNvPicPr>
            <p:nvPr/>
          </p:nvPicPr>
          <p:blipFill>
            <a:blip r:embed="rId7"/>
            <a:srcRect/>
            <a:stretch>
              <a:fillRect/>
            </a:stretch>
          </p:blipFill>
          <p:spPr bwMode="auto">
            <a:xfrm>
              <a:off x="7590861" y="3040062"/>
              <a:ext cx="943539" cy="864311"/>
            </a:xfrm>
            <a:prstGeom prst="rect">
              <a:avLst/>
            </a:prstGeom>
            <a:noFill/>
            <a:ln w="9525">
              <a:noFill/>
              <a:miter lim="800000"/>
              <a:headEnd/>
              <a:tailEnd/>
            </a:ln>
          </p:spPr>
        </p:pic>
        <p:pic>
          <p:nvPicPr>
            <p:cNvPr id="23570" name="Picture 17"/>
            <p:cNvPicPr>
              <a:picLocks noChangeArrowheads="1"/>
            </p:cNvPicPr>
            <p:nvPr/>
          </p:nvPicPr>
          <p:blipFill>
            <a:blip r:embed="rId8"/>
            <a:srcRect/>
            <a:stretch>
              <a:fillRect/>
            </a:stretch>
          </p:blipFill>
          <p:spPr bwMode="auto">
            <a:xfrm>
              <a:off x="7178399" y="3276600"/>
              <a:ext cx="690090" cy="396009"/>
            </a:xfrm>
            <a:prstGeom prst="rect">
              <a:avLst/>
            </a:prstGeom>
            <a:noFill/>
            <a:ln w="12700">
              <a:noFill/>
              <a:miter lim="800000"/>
              <a:headEnd/>
              <a:tailEnd/>
            </a:ln>
          </p:spPr>
        </p:pic>
      </p:grpSp>
      <p:pic>
        <p:nvPicPr>
          <p:cNvPr id="23567" name="Picture 1"/>
          <p:cNvPicPr>
            <a:picLocks noChangeAspect="1" noChangeArrowheads="1"/>
          </p:cNvPicPr>
          <p:nvPr/>
        </p:nvPicPr>
        <p:blipFill>
          <a:blip r:embed="rId9"/>
          <a:srcRect/>
          <a:stretch>
            <a:fillRect/>
          </a:stretch>
        </p:blipFill>
        <p:spPr bwMode="auto">
          <a:xfrm>
            <a:off x="7010400" y="58738"/>
            <a:ext cx="2030413" cy="11001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 name="Title 15"/>
          <p:cNvSpPr>
            <a:spLocks noGrp="1"/>
          </p:cNvSpPr>
          <p:nvPr>
            <p:ph type="title"/>
          </p:nvPr>
        </p:nvSpPr>
        <p:spPr>
          <a:xfrm>
            <a:off x="366713" y="280988"/>
            <a:ext cx="8654666" cy="1027112"/>
          </a:xfrm>
        </p:spPr>
        <p:txBody>
          <a:bodyPr/>
          <a:lstStyle/>
          <a:p>
            <a:pPr lvl="0"/>
            <a:r>
              <a:rPr lang="en-US" dirty="0" smtClean="0">
                <a:cs typeface="ＭＳ Ｐゴシック" pitchFamily="-107" charset="-128"/>
                <a:sym typeface="Arial" pitchFamily="-105" charset="0"/>
              </a:rPr>
              <a:t>Customers Are Running their Business In The Cloud</a:t>
            </a:r>
            <a:br>
              <a:rPr lang="en-US" dirty="0" smtClean="0">
                <a:cs typeface="ＭＳ Ｐゴシック" pitchFamily="-107" charset="-128"/>
                <a:sym typeface="Arial" pitchFamily="-105" charset="0"/>
              </a:rPr>
            </a:br>
            <a:endParaRPr lang="en-US" dirty="0"/>
          </a:p>
        </p:txBody>
      </p:sp>
      <p:sp>
        <p:nvSpPr>
          <p:cNvPr id="4" name="Rectangle 3"/>
          <p:cNvSpPr>
            <a:spLocks noChangeArrowheads="1"/>
          </p:cNvSpPr>
          <p:nvPr/>
        </p:nvSpPr>
        <p:spPr bwMode="auto">
          <a:xfrm>
            <a:off x="0" y="910637"/>
            <a:ext cx="9144000" cy="4775200"/>
          </a:xfrm>
          <a:prstGeom prst="rect">
            <a:avLst/>
          </a:prstGeom>
          <a:gradFill rotWithShape="1">
            <a:gsLst>
              <a:gs pos="0">
                <a:schemeClr val="bg1"/>
              </a:gs>
              <a:gs pos="100000">
                <a:schemeClr val="bg1">
                  <a:gamma/>
                  <a:shade val="41176"/>
                  <a:invGamma/>
                  <a:alpha val="0"/>
                </a:schemeClr>
              </a:gs>
            </a:gsLst>
            <a:lin ang="5400000" scaled="1"/>
          </a:gradFill>
          <a:ln w="12700" algn="ctr">
            <a:noFill/>
            <a:miter lim="800000"/>
            <a:headEnd/>
            <a:tailEnd/>
          </a:ln>
          <a:effectLst/>
        </p:spPr>
        <p:txBody>
          <a:bodyPr wrap="none" lIns="0" tIns="0" rIns="0" bIns="0" anchor="ctr"/>
          <a:lstStyle/>
          <a:p>
            <a:pPr algn="ctr" defTabSz="642938">
              <a:defRPr/>
            </a:pPr>
            <a:endParaRPr kumimoji="0" lang="ja-JP" altLang="en-US" sz="1800" dirty="0"/>
          </a:p>
        </p:txBody>
      </p:sp>
      <p:sp>
        <p:nvSpPr>
          <p:cNvPr id="5" name="Title 1"/>
          <p:cNvSpPr txBox="1">
            <a:spLocks/>
          </p:cNvSpPr>
          <p:nvPr/>
        </p:nvSpPr>
        <p:spPr bwMode="auto">
          <a:xfrm>
            <a:off x="541885" y="894091"/>
            <a:ext cx="7910512" cy="1027112"/>
          </a:xfrm>
          <a:prstGeom prst="rect">
            <a:avLst/>
          </a:prstGeom>
          <a:noFill/>
          <a:ln w="12700">
            <a:noFill/>
            <a:miter lim="800000"/>
            <a:headEnd/>
            <a:tailEnd/>
          </a:ln>
        </p:spPr>
        <p:txBody>
          <a:bodyPr vert="horz" wrap="square" lIns="21173" tIns="21173" rIns="21173" bIns="21173"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300" b="1" i="0" u="none" strike="noStrike" kern="0" cap="none" spc="0" normalizeH="0" baseline="0" noProof="0" dirty="0">
              <a:ln>
                <a:noFill/>
              </a:ln>
              <a:solidFill>
                <a:schemeClr val="tx1"/>
              </a:solidFill>
              <a:effectLst/>
              <a:uLnTx/>
              <a:uFillTx/>
              <a:latin typeface="+mj-lt"/>
              <a:ea typeface="ＭＳ Ｐゴシック" pitchFamily="-107" charset="-128"/>
              <a:cs typeface="ＭＳ Ｐゴシック" pitchFamily="-107" charset="-128"/>
              <a:sym typeface="Arial" pitchFamily="-105" charset="0"/>
            </a:endParaRPr>
          </a:p>
        </p:txBody>
      </p:sp>
      <p:sp>
        <p:nvSpPr>
          <p:cNvPr id="9" name="TextBox 8"/>
          <p:cNvSpPr txBox="1"/>
          <p:nvPr/>
        </p:nvSpPr>
        <p:spPr>
          <a:xfrm>
            <a:off x="2975010" y="3901331"/>
            <a:ext cx="1678552" cy="523220"/>
          </a:xfrm>
          <a:prstGeom prst="rect">
            <a:avLst/>
          </a:prstGeom>
          <a:noFill/>
        </p:spPr>
        <p:txBody>
          <a:bodyPr wrap="none" rtlCol="0">
            <a:spAutoFit/>
          </a:bodyPr>
          <a:lstStyle/>
          <a:p>
            <a:pPr algn="r"/>
            <a:r>
              <a:rPr lang="en-US" sz="1400" dirty="0" smtClean="0"/>
              <a:t>Gabrielle </a:t>
            </a:r>
            <a:r>
              <a:rPr lang="en-US" sz="1400" dirty="0" err="1" smtClean="0"/>
              <a:t>Toledano</a:t>
            </a:r>
            <a:endParaRPr lang="en-US" sz="1400" dirty="0" smtClean="0"/>
          </a:p>
          <a:p>
            <a:pPr algn="r"/>
            <a:r>
              <a:rPr lang="en-US" sz="1400" dirty="0" smtClean="0"/>
              <a:t>Customer Hero </a:t>
            </a:r>
            <a:endParaRPr lang="en-US" sz="1400" dirty="0"/>
          </a:p>
        </p:txBody>
      </p:sp>
      <p:sp>
        <p:nvSpPr>
          <p:cNvPr id="15" name="Oval 14"/>
          <p:cNvSpPr/>
          <p:nvPr/>
        </p:nvSpPr>
        <p:spPr bwMode="auto">
          <a:xfrm>
            <a:off x="3510097" y="4630506"/>
            <a:ext cx="993870" cy="978165"/>
          </a:xfrm>
          <a:prstGeom prst="ellipse">
            <a:avLst/>
          </a:prstGeom>
          <a:solidFill>
            <a:schemeClr val="bg1"/>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5000" b="0" i="0" u="none" strike="noStrike" cap="none" normalizeH="0" baseline="0">
              <a:ln>
                <a:noFill/>
              </a:ln>
              <a:solidFill>
                <a:srgbClr val="000000"/>
              </a:solidFill>
              <a:effectLst/>
              <a:latin typeface="Arial" pitchFamily="-107" charset="0"/>
              <a:sym typeface="Arial" pitchFamily="-107" charset="0"/>
            </a:endParaRPr>
          </a:p>
        </p:txBody>
      </p:sp>
      <p:pic>
        <p:nvPicPr>
          <p:cNvPr id="14" name="Picture 13"/>
          <p:cNvPicPr>
            <a:picLocks noChangeAspect="1"/>
          </p:cNvPicPr>
          <p:nvPr/>
        </p:nvPicPr>
        <p:blipFill>
          <a:blip r:embed="rId2">
            <a:clrChange>
              <a:clrFrom>
                <a:srgbClr val="FFFFFF"/>
              </a:clrFrom>
              <a:clrTo>
                <a:srgbClr val="FFFFFF">
                  <a:alpha val="0"/>
                </a:srgbClr>
              </a:clrTo>
            </a:clrChange>
          </a:blip>
          <a:stretch>
            <a:fillRect/>
          </a:stretch>
        </p:blipFill>
        <p:spPr>
          <a:xfrm>
            <a:off x="3345356" y="4513713"/>
            <a:ext cx="1260614" cy="1260614"/>
          </a:xfrm>
          <a:prstGeom prst="rect">
            <a:avLst/>
          </a:prstGeom>
        </p:spPr>
      </p:pic>
      <p:pic>
        <p:nvPicPr>
          <p:cNvPr id="18" name="Picture 17" descr="Picture 4.png"/>
          <p:cNvPicPr>
            <a:picLocks noChangeAspect="1"/>
          </p:cNvPicPr>
          <p:nvPr/>
        </p:nvPicPr>
        <p:blipFill>
          <a:blip r:embed="rId3">
            <a:clrChange>
              <a:clrFrom>
                <a:srgbClr val="FFFFFF"/>
              </a:clrFrom>
              <a:clrTo>
                <a:srgbClr val="FFFFFF">
                  <a:alpha val="0"/>
                </a:srgbClr>
              </a:clrTo>
            </a:clrChange>
          </a:blip>
          <a:stretch>
            <a:fillRect/>
          </a:stretch>
        </p:blipFill>
        <p:spPr>
          <a:xfrm>
            <a:off x="368300" y="1633539"/>
            <a:ext cx="5029200" cy="2212499"/>
          </a:xfrm>
          <a:prstGeom prst="rect">
            <a:avLst/>
          </a:prstGeom>
        </p:spPr>
      </p:pic>
      <p:pic>
        <p:nvPicPr>
          <p:cNvPr id="19" name="Picture 18" descr="gabrielle_tolendano_ea.png"/>
          <p:cNvPicPr>
            <a:picLocks noChangeAspect="1"/>
          </p:cNvPicPr>
          <p:nvPr/>
        </p:nvPicPr>
        <p:blipFill>
          <a:blip r:embed="rId4"/>
          <a:stretch>
            <a:fillRect/>
          </a:stretch>
        </p:blipFill>
        <p:spPr>
          <a:xfrm>
            <a:off x="4976536" y="1003300"/>
            <a:ext cx="4167464" cy="5194300"/>
          </a:xfrm>
          <a:prstGeom prst="rect">
            <a:avLst/>
          </a:prstGeom>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2562" name="Rectangle 1"/>
          <p:cNvSpPr>
            <a:spLocks noGrp="1" noChangeArrowheads="1"/>
          </p:cNvSpPr>
          <p:nvPr>
            <p:ph type="title"/>
          </p:nvPr>
        </p:nvSpPr>
        <p:spPr>
          <a:xfrm>
            <a:off x="366713" y="280988"/>
            <a:ext cx="8472487" cy="1027112"/>
          </a:xfrm>
        </p:spPr>
        <p:txBody>
          <a:bodyPr/>
          <a:lstStyle/>
          <a:p>
            <a:pPr eaLnBrk="1" hangingPunct="1"/>
            <a:r>
              <a:rPr lang="en-US" dirty="0" err="1">
                <a:ea typeface="ＭＳ Ｐゴシック" charset="-128"/>
                <a:cs typeface="ＭＳ Ｐゴシック" charset="-128"/>
              </a:rPr>
              <a:t>Force.</a:t>
            </a:r>
            <a:r>
              <a:rPr lang="en-US" dirty="0" err="1" smtClean="0">
                <a:ea typeface="ＭＳ Ｐゴシック" charset="-128"/>
                <a:cs typeface="ＭＳ Ｐゴシック" charset="-128"/>
              </a:rPr>
              <a:t>com</a:t>
            </a:r>
            <a:r>
              <a:rPr lang="en-US" dirty="0" smtClean="0">
                <a:ea typeface="ＭＳ Ｐゴシック" charset="-128"/>
                <a:cs typeface="ＭＳ Ｐゴシック" charset="-128"/>
              </a:rPr>
              <a:t> Apps Benefit from Continuous Cloud Innovation</a:t>
            </a:r>
            <a:endParaRPr lang="en-US" dirty="0">
              <a:ea typeface="ＭＳ Ｐゴシック" charset="-128"/>
              <a:cs typeface="ＭＳ Ｐゴシック" charset="-128"/>
            </a:endParaRPr>
          </a:p>
        </p:txBody>
      </p:sp>
      <p:pic>
        <p:nvPicPr>
          <p:cNvPr id="322563" name="Picture 4"/>
          <p:cNvPicPr>
            <a:picLocks noChangeArrowheads="1"/>
          </p:cNvPicPr>
          <p:nvPr/>
        </p:nvPicPr>
        <p:blipFill>
          <a:blip r:embed="rId2"/>
          <a:srcRect r="4921"/>
          <a:stretch>
            <a:fillRect/>
          </a:stretch>
        </p:blipFill>
        <p:spPr bwMode="auto">
          <a:xfrm>
            <a:off x="1385888" y="2208213"/>
            <a:ext cx="977900" cy="604837"/>
          </a:xfrm>
          <a:prstGeom prst="rect">
            <a:avLst/>
          </a:prstGeom>
          <a:noFill/>
          <a:ln w="12700">
            <a:noFill/>
            <a:miter lim="800000"/>
            <a:headEnd/>
            <a:tailEnd/>
          </a:ln>
        </p:spPr>
      </p:pic>
      <p:sp>
        <p:nvSpPr>
          <p:cNvPr id="322564" name="Rectangle 5"/>
          <p:cNvSpPr>
            <a:spLocks/>
          </p:cNvSpPr>
          <p:nvPr/>
        </p:nvSpPr>
        <p:spPr bwMode="auto">
          <a:xfrm>
            <a:off x="1214438" y="3046413"/>
            <a:ext cx="1147762" cy="582612"/>
          </a:xfrm>
          <a:prstGeom prst="rect">
            <a:avLst/>
          </a:prstGeom>
          <a:noFill/>
          <a:ln w="12700">
            <a:noFill/>
            <a:miter lim="800000"/>
            <a:headEnd/>
            <a:tailEnd/>
          </a:ln>
        </p:spPr>
        <p:txBody>
          <a:bodyPr lIns="0" tIns="0" rIns="0" bIns="0" anchor="ctr">
            <a:prstTxWarp prst="textNoShape">
              <a:avLst/>
            </a:prstTxWarp>
          </a:bodyPr>
          <a:lstStyle/>
          <a:p>
            <a:pPr algn="ctr">
              <a:spcBef>
                <a:spcPts val="713"/>
              </a:spcBef>
            </a:pPr>
            <a:r>
              <a:rPr lang="en-US" sz="1400">
                <a:solidFill>
                  <a:schemeClr val="tx1"/>
                </a:solidFill>
                <a:ea typeface="Arial" charset="0"/>
                <a:cs typeface="Arial" charset="0"/>
              </a:rPr>
              <a:t>Seamless Upgrades</a:t>
            </a:r>
          </a:p>
        </p:txBody>
      </p:sp>
      <p:grpSp>
        <p:nvGrpSpPr>
          <p:cNvPr id="2" name="Group 6"/>
          <p:cNvGrpSpPr>
            <a:grpSpLocks/>
          </p:cNvGrpSpPr>
          <p:nvPr/>
        </p:nvGrpSpPr>
        <p:grpSpPr bwMode="auto">
          <a:xfrm>
            <a:off x="5027613" y="2308225"/>
            <a:ext cx="428625" cy="569913"/>
            <a:chOff x="0" y="0"/>
            <a:chExt cx="768" cy="648"/>
          </a:xfrm>
        </p:grpSpPr>
        <p:sp>
          <p:nvSpPr>
            <p:cNvPr id="322581" name="Line 7"/>
            <p:cNvSpPr>
              <a:spLocks noChangeShapeType="1"/>
            </p:cNvSpPr>
            <p:nvPr/>
          </p:nvSpPr>
          <p:spPr bwMode="auto">
            <a:xfrm flipH="1">
              <a:off x="11" y="0"/>
              <a:ext cx="1" cy="647"/>
            </a:xfrm>
            <a:prstGeom prst="line">
              <a:avLst/>
            </a:prstGeom>
            <a:noFill/>
            <a:ln w="38100">
              <a:solidFill>
                <a:schemeClr val="tx1"/>
              </a:solidFill>
              <a:round/>
              <a:headEnd/>
              <a:tailEnd/>
            </a:ln>
          </p:spPr>
          <p:txBody>
            <a:bodyPr>
              <a:prstTxWarp prst="textNoShape">
                <a:avLst/>
              </a:prstTxWarp>
            </a:bodyPr>
            <a:lstStyle/>
            <a:p>
              <a:endParaRPr lang="en-US"/>
            </a:p>
          </p:txBody>
        </p:sp>
        <p:sp>
          <p:nvSpPr>
            <p:cNvPr id="322582" name="Line 8"/>
            <p:cNvSpPr>
              <a:spLocks noChangeShapeType="1"/>
            </p:cNvSpPr>
            <p:nvPr/>
          </p:nvSpPr>
          <p:spPr bwMode="auto">
            <a:xfrm flipH="1">
              <a:off x="1" y="647"/>
              <a:ext cx="767" cy="0"/>
            </a:xfrm>
            <a:prstGeom prst="line">
              <a:avLst/>
            </a:prstGeom>
            <a:noFill/>
            <a:ln w="38100">
              <a:solidFill>
                <a:schemeClr val="tx1"/>
              </a:solidFill>
              <a:round/>
              <a:headEnd/>
              <a:tailEnd/>
            </a:ln>
          </p:spPr>
          <p:txBody>
            <a:bodyPr>
              <a:prstTxWarp prst="textNoShape">
                <a:avLst/>
              </a:prstTxWarp>
            </a:bodyPr>
            <a:lstStyle/>
            <a:p>
              <a:endParaRPr lang="en-US"/>
            </a:p>
          </p:txBody>
        </p:sp>
        <p:sp>
          <p:nvSpPr>
            <p:cNvPr id="322583" name="AutoShape 9"/>
            <p:cNvSpPr>
              <a:spLocks/>
            </p:cNvSpPr>
            <p:nvPr/>
          </p:nvSpPr>
          <p:spPr bwMode="auto">
            <a:xfrm>
              <a:off x="0" y="58"/>
              <a:ext cx="767" cy="576"/>
            </a:xfrm>
            <a:custGeom>
              <a:avLst/>
              <a:gdLst>
                <a:gd name="T0" fmla="*/ 0 w 21600"/>
                <a:gd name="T1" fmla="*/ 0 h 21600"/>
                <a:gd name="T2" fmla="*/ 21600 w 21600"/>
                <a:gd name="T3" fmla="*/ 21600 h 21600"/>
              </a:gdLst>
              <a:ahLst/>
              <a:cxnLst/>
              <a:rect l="T0" t="T1" r="T2" b="T3"/>
              <a:pathLst>
                <a:path w="21600" h="21600">
                  <a:moveTo>
                    <a:pt x="0" y="21600"/>
                  </a:moveTo>
                  <a:cubicBezTo>
                    <a:pt x="4664" y="19551"/>
                    <a:pt x="9328" y="17501"/>
                    <a:pt x="12928" y="13901"/>
                  </a:cubicBezTo>
                  <a:cubicBezTo>
                    <a:pt x="16528" y="10301"/>
                    <a:pt x="19064" y="5151"/>
                    <a:pt x="21600" y="0"/>
                  </a:cubicBezTo>
                </a:path>
              </a:pathLst>
            </a:custGeom>
            <a:noFill/>
            <a:ln w="57150">
              <a:solidFill>
                <a:srgbClr val="C00000"/>
              </a:solidFill>
              <a:miter lim="800000"/>
              <a:headEnd/>
              <a:tailEnd type="triangle" w="med" len="med"/>
            </a:ln>
          </p:spPr>
          <p:txBody>
            <a:bodyPr lIns="0" tIns="0" rIns="0" bIns="0">
              <a:prstTxWarp prst="textNoShape">
                <a:avLst/>
              </a:prstTxWarp>
            </a:bodyPr>
            <a:lstStyle/>
            <a:p>
              <a:pPr algn="ctr"/>
              <a:endParaRPr lang="en-US"/>
            </a:p>
          </p:txBody>
        </p:sp>
      </p:grpSp>
      <p:sp>
        <p:nvSpPr>
          <p:cNvPr id="322566" name="Rectangle 10"/>
          <p:cNvSpPr>
            <a:spLocks/>
          </p:cNvSpPr>
          <p:nvPr/>
        </p:nvSpPr>
        <p:spPr bwMode="auto">
          <a:xfrm>
            <a:off x="4725988" y="3046413"/>
            <a:ext cx="1212850" cy="584200"/>
          </a:xfrm>
          <a:prstGeom prst="rect">
            <a:avLst/>
          </a:prstGeom>
          <a:noFill/>
          <a:ln w="12700">
            <a:noFill/>
            <a:miter lim="800000"/>
            <a:headEnd/>
            <a:tailEnd/>
          </a:ln>
        </p:spPr>
        <p:txBody>
          <a:bodyPr lIns="0" tIns="0" rIns="0" bIns="0" anchor="ctr">
            <a:prstTxWarp prst="textNoShape">
              <a:avLst/>
            </a:prstTxWarp>
          </a:bodyPr>
          <a:lstStyle/>
          <a:p>
            <a:pPr algn="ctr">
              <a:spcBef>
                <a:spcPts val="713"/>
              </a:spcBef>
            </a:pPr>
            <a:r>
              <a:rPr lang="en-US" sz="1400">
                <a:solidFill>
                  <a:schemeClr val="tx1"/>
                </a:solidFill>
                <a:ea typeface="Arial" charset="0"/>
                <a:cs typeface="Arial" charset="0"/>
              </a:rPr>
              <a:t>Economies of Scale</a:t>
            </a:r>
          </a:p>
        </p:txBody>
      </p:sp>
      <p:sp>
        <p:nvSpPr>
          <p:cNvPr id="322567" name="Rectangle 11"/>
          <p:cNvSpPr>
            <a:spLocks/>
          </p:cNvSpPr>
          <p:nvPr/>
        </p:nvSpPr>
        <p:spPr bwMode="auto">
          <a:xfrm>
            <a:off x="2979738" y="3046413"/>
            <a:ext cx="1084262" cy="584200"/>
          </a:xfrm>
          <a:prstGeom prst="rect">
            <a:avLst/>
          </a:prstGeom>
          <a:noFill/>
          <a:ln w="12700">
            <a:noFill/>
            <a:miter lim="800000"/>
            <a:headEnd/>
            <a:tailEnd/>
          </a:ln>
        </p:spPr>
        <p:txBody>
          <a:bodyPr lIns="0" tIns="0" rIns="0" bIns="0" anchor="ctr">
            <a:prstTxWarp prst="textNoShape">
              <a:avLst/>
            </a:prstTxWarp>
          </a:bodyPr>
          <a:lstStyle/>
          <a:p>
            <a:pPr algn="ctr"/>
            <a:r>
              <a:rPr lang="en-US" sz="1400">
                <a:solidFill>
                  <a:schemeClr val="tx1"/>
                </a:solidFill>
                <a:ea typeface="Arial" charset="0"/>
                <a:cs typeface="Arial" charset="0"/>
              </a:rPr>
              <a:t>Continuous</a:t>
            </a:r>
          </a:p>
          <a:p>
            <a:pPr algn="ctr"/>
            <a:r>
              <a:rPr lang="en-US" sz="1400">
                <a:solidFill>
                  <a:schemeClr val="tx1"/>
                </a:solidFill>
                <a:ea typeface="Arial" charset="0"/>
                <a:cs typeface="Arial" charset="0"/>
              </a:rPr>
              <a:t>Innovation</a:t>
            </a:r>
          </a:p>
        </p:txBody>
      </p:sp>
      <p:sp>
        <p:nvSpPr>
          <p:cNvPr id="322568" name="Rectangle 12"/>
          <p:cNvSpPr>
            <a:spLocks/>
          </p:cNvSpPr>
          <p:nvPr/>
        </p:nvSpPr>
        <p:spPr bwMode="auto">
          <a:xfrm>
            <a:off x="2852738" y="5064125"/>
            <a:ext cx="1204912" cy="582613"/>
          </a:xfrm>
          <a:prstGeom prst="rect">
            <a:avLst/>
          </a:prstGeom>
          <a:noFill/>
          <a:ln w="12700">
            <a:noFill/>
            <a:miter lim="800000"/>
            <a:headEnd/>
            <a:tailEnd/>
          </a:ln>
        </p:spPr>
        <p:txBody>
          <a:bodyPr lIns="0" tIns="0" rIns="0" bIns="0" anchor="ctr">
            <a:prstTxWarp prst="textNoShape">
              <a:avLst/>
            </a:prstTxWarp>
          </a:bodyPr>
          <a:lstStyle/>
          <a:p>
            <a:pPr algn="ctr">
              <a:spcBef>
                <a:spcPts val="713"/>
              </a:spcBef>
            </a:pPr>
            <a:r>
              <a:rPr lang="en-US" sz="1400">
                <a:solidFill>
                  <a:schemeClr val="tx1"/>
                </a:solidFill>
                <a:ea typeface="Arial" charset="0"/>
                <a:cs typeface="Arial" charset="0"/>
              </a:rPr>
              <a:t>Instant Provisioning</a:t>
            </a:r>
          </a:p>
        </p:txBody>
      </p:sp>
      <p:sp>
        <p:nvSpPr>
          <p:cNvPr id="322569" name="Rectangle 13"/>
          <p:cNvSpPr>
            <a:spLocks/>
          </p:cNvSpPr>
          <p:nvPr/>
        </p:nvSpPr>
        <p:spPr bwMode="auto">
          <a:xfrm>
            <a:off x="4662488" y="5064125"/>
            <a:ext cx="1204912" cy="582613"/>
          </a:xfrm>
          <a:prstGeom prst="rect">
            <a:avLst/>
          </a:prstGeom>
          <a:noFill/>
          <a:ln w="12700">
            <a:noFill/>
            <a:miter lim="800000"/>
            <a:headEnd/>
            <a:tailEnd/>
          </a:ln>
        </p:spPr>
        <p:txBody>
          <a:bodyPr lIns="0" tIns="0" rIns="0" bIns="0" anchor="ctr">
            <a:prstTxWarp prst="textNoShape">
              <a:avLst/>
            </a:prstTxWarp>
          </a:bodyPr>
          <a:lstStyle/>
          <a:p>
            <a:pPr algn="ctr"/>
            <a:r>
              <a:rPr lang="en-US" sz="1400">
                <a:solidFill>
                  <a:schemeClr val="tx1"/>
                </a:solidFill>
                <a:ea typeface="Arial" charset="0"/>
                <a:cs typeface="Arial" charset="0"/>
              </a:rPr>
              <a:t>Faster</a:t>
            </a:r>
          </a:p>
          <a:p>
            <a:pPr algn="ctr"/>
            <a:r>
              <a:rPr lang="en-US" sz="1400">
                <a:solidFill>
                  <a:schemeClr val="tx1"/>
                </a:solidFill>
                <a:ea typeface="Arial" charset="0"/>
                <a:cs typeface="Arial" charset="0"/>
              </a:rPr>
              <a:t>Over Time</a:t>
            </a:r>
          </a:p>
        </p:txBody>
      </p:sp>
      <p:sp>
        <p:nvSpPr>
          <p:cNvPr id="322570" name="Rectangle 14"/>
          <p:cNvSpPr>
            <a:spLocks/>
          </p:cNvSpPr>
          <p:nvPr/>
        </p:nvSpPr>
        <p:spPr bwMode="auto">
          <a:xfrm>
            <a:off x="6251575" y="5064125"/>
            <a:ext cx="1706563" cy="582613"/>
          </a:xfrm>
          <a:prstGeom prst="rect">
            <a:avLst/>
          </a:prstGeom>
          <a:noFill/>
          <a:ln w="12700">
            <a:noFill/>
            <a:miter lim="800000"/>
            <a:headEnd/>
            <a:tailEnd/>
          </a:ln>
        </p:spPr>
        <p:txBody>
          <a:bodyPr lIns="0" tIns="0" rIns="0" bIns="0" anchor="ctr">
            <a:prstTxWarp prst="textNoShape">
              <a:avLst/>
            </a:prstTxWarp>
          </a:bodyPr>
          <a:lstStyle/>
          <a:p>
            <a:pPr algn="ctr"/>
            <a:r>
              <a:rPr lang="en-US" sz="1400">
                <a:solidFill>
                  <a:schemeClr val="tx1"/>
                </a:solidFill>
                <a:ea typeface="Arial" charset="0"/>
                <a:cs typeface="Arial" charset="0"/>
              </a:rPr>
              <a:t>More Secure</a:t>
            </a:r>
          </a:p>
          <a:p>
            <a:pPr algn="ctr"/>
            <a:r>
              <a:rPr lang="en-US" sz="1400">
                <a:solidFill>
                  <a:schemeClr val="tx1"/>
                </a:solidFill>
                <a:ea typeface="Arial" charset="0"/>
                <a:cs typeface="Arial" charset="0"/>
              </a:rPr>
              <a:t>Over Time</a:t>
            </a:r>
          </a:p>
        </p:txBody>
      </p:sp>
      <p:sp>
        <p:nvSpPr>
          <p:cNvPr id="322571" name="Rectangle 15"/>
          <p:cNvSpPr>
            <a:spLocks/>
          </p:cNvSpPr>
          <p:nvPr/>
        </p:nvSpPr>
        <p:spPr bwMode="auto">
          <a:xfrm>
            <a:off x="6672263" y="3046413"/>
            <a:ext cx="973137" cy="584200"/>
          </a:xfrm>
          <a:prstGeom prst="rect">
            <a:avLst/>
          </a:prstGeom>
          <a:noFill/>
          <a:ln w="12700">
            <a:noFill/>
            <a:miter lim="800000"/>
            <a:headEnd/>
            <a:tailEnd/>
          </a:ln>
        </p:spPr>
        <p:txBody>
          <a:bodyPr lIns="0" tIns="0" rIns="0" bIns="0" anchor="ctr">
            <a:prstTxWarp prst="textNoShape">
              <a:avLst/>
            </a:prstTxWarp>
          </a:bodyPr>
          <a:lstStyle/>
          <a:p>
            <a:pPr algn="ctr">
              <a:spcBef>
                <a:spcPts val="713"/>
              </a:spcBef>
            </a:pPr>
            <a:r>
              <a:rPr lang="en-US" sz="1400">
                <a:solidFill>
                  <a:schemeClr val="tx1"/>
                </a:solidFill>
                <a:ea typeface="Arial" charset="0"/>
                <a:cs typeface="Arial" charset="0"/>
              </a:rPr>
              <a:t>Adoption &amp; Usability</a:t>
            </a:r>
          </a:p>
        </p:txBody>
      </p:sp>
      <p:pic>
        <p:nvPicPr>
          <p:cNvPr id="322572" name="Picture 16"/>
          <p:cNvPicPr>
            <a:picLocks noChangeArrowheads="1"/>
          </p:cNvPicPr>
          <p:nvPr/>
        </p:nvPicPr>
        <p:blipFill>
          <a:blip r:embed="rId3"/>
          <a:srcRect/>
          <a:stretch>
            <a:fillRect/>
          </a:stretch>
        </p:blipFill>
        <p:spPr bwMode="auto">
          <a:xfrm>
            <a:off x="3136900" y="4046538"/>
            <a:ext cx="731838" cy="893762"/>
          </a:xfrm>
          <a:prstGeom prst="rect">
            <a:avLst/>
          </a:prstGeom>
          <a:noFill/>
          <a:ln w="12700">
            <a:noFill/>
            <a:miter lim="800000"/>
            <a:headEnd/>
            <a:tailEnd/>
          </a:ln>
        </p:spPr>
      </p:pic>
      <p:pic>
        <p:nvPicPr>
          <p:cNvPr id="322573" name="Picture 20"/>
          <p:cNvPicPr>
            <a:picLocks noChangeAspect="1" noChangeArrowheads="1"/>
          </p:cNvPicPr>
          <p:nvPr/>
        </p:nvPicPr>
        <p:blipFill>
          <a:blip r:embed="rId4"/>
          <a:srcRect/>
          <a:stretch>
            <a:fillRect/>
          </a:stretch>
        </p:blipFill>
        <p:spPr bwMode="auto">
          <a:xfrm>
            <a:off x="3282950" y="2201863"/>
            <a:ext cx="482600" cy="668337"/>
          </a:xfrm>
          <a:prstGeom prst="rect">
            <a:avLst/>
          </a:prstGeom>
          <a:noFill/>
          <a:ln w="12700">
            <a:noFill/>
            <a:miter lim="800000"/>
            <a:headEnd/>
            <a:tailEnd/>
          </a:ln>
        </p:spPr>
      </p:pic>
      <p:sp>
        <p:nvSpPr>
          <p:cNvPr id="322574" name="Rectangle 21"/>
          <p:cNvSpPr>
            <a:spLocks/>
          </p:cNvSpPr>
          <p:nvPr/>
        </p:nvSpPr>
        <p:spPr bwMode="auto">
          <a:xfrm>
            <a:off x="1158875" y="5064125"/>
            <a:ext cx="1125538" cy="582613"/>
          </a:xfrm>
          <a:prstGeom prst="rect">
            <a:avLst/>
          </a:prstGeom>
          <a:noFill/>
          <a:ln w="12700">
            <a:noFill/>
            <a:miter lim="800000"/>
            <a:headEnd/>
            <a:tailEnd/>
          </a:ln>
        </p:spPr>
        <p:txBody>
          <a:bodyPr lIns="15880" tIns="15880" rIns="15880" bIns="15880">
            <a:prstTxWarp prst="textNoShape">
              <a:avLst/>
            </a:prstTxWarp>
          </a:bodyPr>
          <a:lstStyle/>
          <a:p>
            <a:pPr algn="ctr"/>
            <a:r>
              <a:rPr lang="en-US" sz="1400">
                <a:solidFill>
                  <a:srgbClr val="0C0C0C"/>
                </a:solidFill>
                <a:ea typeface="Arial" charset="0"/>
                <a:cs typeface="Arial" charset="0"/>
              </a:rPr>
              <a:t>Instant</a:t>
            </a:r>
          </a:p>
          <a:p>
            <a:pPr algn="ctr"/>
            <a:r>
              <a:rPr lang="en-US" sz="1400">
                <a:solidFill>
                  <a:srgbClr val="0C0C0C"/>
                </a:solidFill>
                <a:ea typeface="Arial" charset="0"/>
                <a:cs typeface="Arial" charset="0"/>
              </a:rPr>
              <a:t>Capacity</a:t>
            </a:r>
          </a:p>
        </p:txBody>
      </p:sp>
      <p:pic>
        <p:nvPicPr>
          <p:cNvPr id="322575" name="Picture 22"/>
          <p:cNvPicPr>
            <a:picLocks noChangeArrowheads="1"/>
          </p:cNvPicPr>
          <p:nvPr/>
        </p:nvPicPr>
        <p:blipFill>
          <a:blip r:embed="rId5"/>
          <a:srcRect/>
          <a:stretch>
            <a:fillRect/>
          </a:stretch>
        </p:blipFill>
        <p:spPr bwMode="auto">
          <a:xfrm>
            <a:off x="1406525" y="4198938"/>
            <a:ext cx="628650" cy="703262"/>
          </a:xfrm>
          <a:prstGeom prst="rect">
            <a:avLst/>
          </a:prstGeom>
          <a:noFill/>
          <a:ln w="25400">
            <a:noFill/>
            <a:miter lim="800000"/>
            <a:headEnd/>
            <a:tailEnd/>
          </a:ln>
        </p:spPr>
      </p:pic>
      <p:pic>
        <p:nvPicPr>
          <p:cNvPr id="322577" name="Picture 23"/>
          <p:cNvPicPr>
            <a:picLocks noChangeAspect="1" noChangeArrowheads="1"/>
          </p:cNvPicPr>
          <p:nvPr/>
        </p:nvPicPr>
        <p:blipFill>
          <a:blip r:embed="rId6"/>
          <a:srcRect/>
          <a:stretch>
            <a:fillRect/>
          </a:stretch>
        </p:blipFill>
        <p:spPr bwMode="auto">
          <a:xfrm>
            <a:off x="2954338" y="1092200"/>
            <a:ext cx="3054528" cy="685800"/>
          </a:xfrm>
          <a:prstGeom prst="rect">
            <a:avLst/>
          </a:prstGeom>
          <a:noFill/>
          <a:ln w="9525">
            <a:noFill/>
            <a:miter lim="800000"/>
            <a:headEnd/>
            <a:tailEnd/>
          </a:ln>
        </p:spPr>
      </p:pic>
      <p:pic>
        <p:nvPicPr>
          <p:cNvPr id="322578" name="Picture 23" descr="lock.png"/>
          <p:cNvPicPr>
            <a:picLocks noChangeAspect="1"/>
          </p:cNvPicPr>
          <p:nvPr/>
        </p:nvPicPr>
        <p:blipFill>
          <a:blip r:embed="rId7"/>
          <a:srcRect/>
          <a:stretch>
            <a:fillRect/>
          </a:stretch>
        </p:blipFill>
        <p:spPr bwMode="auto">
          <a:xfrm>
            <a:off x="6756400" y="4152900"/>
            <a:ext cx="685800" cy="685800"/>
          </a:xfrm>
          <a:prstGeom prst="rect">
            <a:avLst/>
          </a:prstGeom>
          <a:noFill/>
          <a:ln w="9525">
            <a:noFill/>
            <a:miter lim="800000"/>
            <a:headEnd/>
            <a:tailEnd/>
          </a:ln>
        </p:spPr>
      </p:pic>
      <p:pic>
        <p:nvPicPr>
          <p:cNvPr id="322579" name="Picture 24" descr="stopwatch.png"/>
          <p:cNvPicPr>
            <a:picLocks noChangeAspect="1"/>
          </p:cNvPicPr>
          <p:nvPr/>
        </p:nvPicPr>
        <p:blipFill>
          <a:blip r:embed="rId8"/>
          <a:srcRect/>
          <a:stretch>
            <a:fillRect/>
          </a:stretch>
        </p:blipFill>
        <p:spPr bwMode="auto">
          <a:xfrm>
            <a:off x="4876800" y="4114800"/>
            <a:ext cx="749300" cy="749300"/>
          </a:xfrm>
          <a:prstGeom prst="rect">
            <a:avLst/>
          </a:prstGeom>
          <a:noFill/>
          <a:ln w="9525">
            <a:noFill/>
            <a:miter lim="800000"/>
            <a:headEnd/>
            <a:tailEnd/>
          </a:ln>
        </p:spPr>
      </p:pic>
      <p:pic>
        <p:nvPicPr>
          <p:cNvPr id="322580" name="Picture 25" descr="twopeople.png"/>
          <p:cNvPicPr>
            <a:picLocks noChangeAspect="1"/>
          </p:cNvPicPr>
          <p:nvPr/>
        </p:nvPicPr>
        <p:blipFill>
          <a:blip r:embed="rId9"/>
          <a:srcRect/>
          <a:stretch>
            <a:fillRect/>
          </a:stretch>
        </p:blipFill>
        <p:spPr bwMode="auto">
          <a:xfrm>
            <a:off x="6654800" y="2133600"/>
            <a:ext cx="889000" cy="8890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CIO’s Are Managing a Portfolio of Cloud Apps</a:t>
            </a:r>
            <a:endParaRPr lang="en-US" dirty="0"/>
          </a:p>
        </p:txBody>
      </p:sp>
      <p:sp>
        <p:nvSpPr>
          <p:cNvPr id="5" name="TextBox 4"/>
          <p:cNvSpPr txBox="1">
            <a:spLocks noChangeArrowheads="1"/>
          </p:cNvSpPr>
          <p:nvPr/>
        </p:nvSpPr>
        <p:spPr bwMode="auto">
          <a:xfrm>
            <a:off x="685800" y="1281427"/>
            <a:ext cx="2438400" cy="984250"/>
          </a:xfrm>
          <a:prstGeom prst="rect">
            <a:avLst/>
          </a:prstGeom>
          <a:noFill/>
          <a:ln w="9525">
            <a:noFill/>
            <a:miter lim="800000"/>
            <a:headEnd/>
            <a:tailEnd/>
          </a:ln>
        </p:spPr>
        <p:txBody>
          <a:bodyPr>
            <a:prstTxWarp prst="textNoShape">
              <a:avLst/>
            </a:prstTxWarp>
            <a:spAutoFit/>
          </a:bodyPr>
          <a:lstStyle/>
          <a:p>
            <a:pPr algn="ctr">
              <a:spcAft>
                <a:spcPct val="25000"/>
              </a:spcAft>
            </a:pPr>
            <a:r>
              <a:rPr lang="en-US" b="1">
                <a:solidFill>
                  <a:srgbClr val="00006C"/>
                </a:solidFill>
              </a:rPr>
              <a:t>Salesforce Apps </a:t>
            </a:r>
          </a:p>
          <a:p>
            <a:pPr algn="ctr">
              <a:spcAft>
                <a:spcPct val="25000"/>
              </a:spcAft>
            </a:pPr>
            <a:r>
              <a:rPr lang="en-US">
                <a:solidFill>
                  <a:srgbClr val="404040"/>
                </a:solidFill>
              </a:rPr>
              <a:t>Customize, integrate and manage</a:t>
            </a:r>
          </a:p>
        </p:txBody>
      </p:sp>
      <p:sp>
        <p:nvSpPr>
          <p:cNvPr id="6" name="AutoShape 4"/>
          <p:cNvSpPr>
            <a:spLocks noChangeArrowheads="1"/>
          </p:cNvSpPr>
          <p:nvPr/>
        </p:nvSpPr>
        <p:spPr bwMode="auto">
          <a:xfrm>
            <a:off x="2354263" y="3733800"/>
            <a:ext cx="4198937" cy="914401"/>
          </a:xfrm>
          <a:prstGeom prst="roundRect">
            <a:avLst>
              <a:gd name="adj" fmla="val 9292"/>
            </a:avLst>
          </a:prstGeom>
          <a:solidFill>
            <a:schemeClr val="bg1">
              <a:lumMod val="95000"/>
            </a:schemeClr>
          </a:solidFill>
          <a:ln w="12700">
            <a:noFill/>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prstTxWarp prst="textNoShape">
              <a:avLst/>
            </a:prstTxWarp>
          </a:bodyPr>
          <a:lstStyle/>
          <a:p>
            <a:pPr algn="ctr" eaLnBrk="0" hangingPunct="0"/>
            <a:endParaRPr lang="en-US" sz="1500" b="1">
              <a:ea typeface="ＭＳ Ｐゴシック" pitchFamily="-111" charset="-128"/>
              <a:cs typeface="ＭＳ Ｐゴシック" pitchFamily="-111" charset="-128"/>
            </a:endParaRPr>
          </a:p>
        </p:txBody>
      </p:sp>
      <p:sp>
        <p:nvSpPr>
          <p:cNvPr id="7" name="AutoShape 4"/>
          <p:cNvSpPr>
            <a:spLocks noChangeArrowheads="1"/>
          </p:cNvSpPr>
          <p:nvPr/>
        </p:nvSpPr>
        <p:spPr bwMode="auto">
          <a:xfrm>
            <a:off x="2354264" y="2971800"/>
            <a:ext cx="1295400" cy="609601"/>
          </a:xfrm>
          <a:prstGeom prst="roundRect">
            <a:avLst>
              <a:gd name="adj" fmla="val 16667"/>
            </a:avLst>
          </a:prstGeom>
          <a:solidFill>
            <a:srgbClr val="0033CC"/>
          </a:solidFill>
          <a:ln w="12700">
            <a:noFill/>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chor="ctr">
            <a:prstTxWarp prst="textNoShape">
              <a:avLst/>
            </a:prstTxWarp>
          </a:bodyPr>
          <a:lstStyle/>
          <a:p>
            <a:pPr algn="ctr" eaLnBrk="0" hangingPunct="0"/>
            <a:r>
              <a:rPr lang="en-US" sz="1600" b="1">
                <a:solidFill>
                  <a:schemeClr val="bg1"/>
                </a:solidFill>
                <a:ea typeface="ＭＳ Ｐゴシック" pitchFamily="-111" charset="-128"/>
                <a:cs typeface="ＭＳ Ｐゴシック" pitchFamily="-111" charset="-128"/>
              </a:rPr>
              <a:t>Salesforce Apps</a:t>
            </a:r>
          </a:p>
        </p:txBody>
      </p:sp>
      <p:sp>
        <p:nvSpPr>
          <p:cNvPr id="8" name="AutoShape 4"/>
          <p:cNvSpPr>
            <a:spLocks noChangeArrowheads="1"/>
          </p:cNvSpPr>
          <p:nvPr/>
        </p:nvSpPr>
        <p:spPr bwMode="auto">
          <a:xfrm>
            <a:off x="3802064" y="2971800"/>
            <a:ext cx="1295400" cy="609601"/>
          </a:xfrm>
          <a:prstGeom prst="roundRect">
            <a:avLst>
              <a:gd name="adj" fmla="val 16667"/>
            </a:avLst>
          </a:prstGeom>
          <a:solidFill>
            <a:srgbClr val="0033CC"/>
          </a:solidFill>
          <a:ln w="12700">
            <a:noFill/>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chor="ctr">
            <a:prstTxWarp prst="textNoShape">
              <a:avLst/>
            </a:prstTxWarp>
          </a:bodyPr>
          <a:lstStyle/>
          <a:p>
            <a:pPr algn="ctr" eaLnBrk="0" hangingPunct="0"/>
            <a:r>
              <a:rPr lang="en-US" sz="1600" b="1">
                <a:solidFill>
                  <a:schemeClr val="bg1"/>
                </a:solidFill>
                <a:ea typeface="ＭＳ Ｐゴシック" pitchFamily="-111" charset="-128"/>
                <a:cs typeface="ＭＳ Ｐゴシック" pitchFamily="-111" charset="-128"/>
              </a:rPr>
              <a:t>ISV</a:t>
            </a:r>
          </a:p>
          <a:p>
            <a:pPr algn="ctr" eaLnBrk="0" hangingPunct="0"/>
            <a:r>
              <a:rPr lang="en-US" sz="1600" b="1">
                <a:solidFill>
                  <a:schemeClr val="bg1"/>
                </a:solidFill>
                <a:ea typeface="ＭＳ Ｐゴシック" pitchFamily="-111" charset="-128"/>
                <a:cs typeface="ＭＳ Ｐゴシック" pitchFamily="-111" charset="-128"/>
              </a:rPr>
              <a:t>Apps</a:t>
            </a:r>
          </a:p>
        </p:txBody>
      </p:sp>
      <p:sp>
        <p:nvSpPr>
          <p:cNvPr id="9" name="AutoShape 4"/>
          <p:cNvSpPr>
            <a:spLocks noChangeArrowheads="1"/>
          </p:cNvSpPr>
          <p:nvPr/>
        </p:nvSpPr>
        <p:spPr bwMode="auto">
          <a:xfrm>
            <a:off x="5249864" y="2971800"/>
            <a:ext cx="1295400" cy="609601"/>
          </a:xfrm>
          <a:prstGeom prst="roundRect">
            <a:avLst>
              <a:gd name="adj" fmla="val 16667"/>
            </a:avLst>
          </a:prstGeom>
          <a:solidFill>
            <a:srgbClr val="0033CC"/>
          </a:solidFill>
          <a:ln w="12700">
            <a:noFill/>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chor="ctr">
            <a:prstTxWarp prst="textNoShape">
              <a:avLst/>
            </a:prstTxWarp>
          </a:bodyPr>
          <a:lstStyle/>
          <a:p>
            <a:pPr algn="ctr" eaLnBrk="0" hangingPunct="0"/>
            <a:r>
              <a:rPr lang="en-US" sz="1600" b="1">
                <a:solidFill>
                  <a:schemeClr val="bg1"/>
                </a:solidFill>
                <a:ea typeface="ＭＳ Ｐゴシック" pitchFamily="-111" charset="-128"/>
                <a:cs typeface="ＭＳ Ｐゴシック" pitchFamily="-111" charset="-128"/>
              </a:rPr>
              <a:t>Custom </a:t>
            </a:r>
          </a:p>
          <a:p>
            <a:pPr algn="ctr" eaLnBrk="0" hangingPunct="0"/>
            <a:r>
              <a:rPr lang="en-US" sz="1600" b="1">
                <a:solidFill>
                  <a:schemeClr val="bg1"/>
                </a:solidFill>
                <a:ea typeface="ＭＳ Ｐゴシック" pitchFamily="-111" charset="-128"/>
                <a:cs typeface="ＭＳ Ｐゴシック" pitchFamily="-111" charset="-128"/>
              </a:rPr>
              <a:t>Apps</a:t>
            </a:r>
          </a:p>
        </p:txBody>
      </p:sp>
      <p:pic>
        <p:nvPicPr>
          <p:cNvPr id="10" name="Picture 13" descr="force_serv_rgb.png"/>
          <p:cNvPicPr>
            <a:picLocks noChangeAspect="1"/>
          </p:cNvPicPr>
          <p:nvPr/>
        </p:nvPicPr>
        <p:blipFill>
          <a:blip r:embed="rId2"/>
          <a:srcRect/>
          <a:stretch>
            <a:fillRect/>
          </a:stretch>
        </p:blipFill>
        <p:spPr bwMode="auto">
          <a:xfrm>
            <a:off x="3040063" y="3841750"/>
            <a:ext cx="3055937" cy="685800"/>
          </a:xfrm>
          <a:prstGeom prst="rect">
            <a:avLst/>
          </a:prstGeom>
          <a:noFill/>
          <a:ln w="9525">
            <a:noFill/>
            <a:miter lim="800000"/>
            <a:headEnd/>
            <a:tailEnd/>
          </a:ln>
        </p:spPr>
      </p:pic>
      <p:sp>
        <p:nvSpPr>
          <p:cNvPr id="11" name="Rectangle 17"/>
          <p:cNvSpPr>
            <a:spLocks noChangeArrowheads="1"/>
          </p:cNvSpPr>
          <p:nvPr/>
        </p:nvSpPr>
        <p:spPr bwMode="auto">
          <a:xfrm>
            <a:off x="5867400" y="1281427"/>
            <a:ext cx="2819400" cy="992188"/>
          </a:xfrm>
          <a:prstGeom prst="rect">
            <a:avLst/>
          </a:prstGeom>
          <a:noFill/>
          <a:ln w="9525">
            <a:noFill/>
            <a:miter lim="800000"/>
            <a:headEnd/>
            <a:tailEnd/>
          </a:ln>
        </p:spPr>
        <p:txBody>
          <a:bodyPr>
            <a:prstTxWarp prst="textNoShape">
              <a:avLst/>
            </a:prstTxWarp>
            <a:spAutoFit/>
          </a:bodyPr>
          <a:lstStyle/>
          <a:p>
            <a:pPr algn="ctr">
              <a:spcAft>
                <a:spcPct val="25000"/>
              </a:spcAft>
            </a:pPr>
            <a:r>
              <a:rPr lang="en-US" b="1">
                <a:solidFill>
                  <a:srgbClr val="00006C"/>
                </a:solidFill>
              </a:rPr>
              <a:t>69,000 Custom Apps</a:t>
            </a:r>
          </a:p>
          <a:p>
            <a:pPr algn="ctr">
              <a:spcAft>
                <a:spcPct val="25000"/>
              </a:spcAft>
            </a:pPr>
            <a:r>
              <a:rPr lang="en-US">
                <a:solidFill>
                  <a:srgbClr val="404040"/>
                </a:solidFill>
              </a:rPr>
              <a:t>Run your business processes on our service</a:t>
            </a:r>
          </a:p>
        </p:txBody>
      </p:sp>
      <p:sp>
        <p:nvSpPr>
          <p:cNvPr id="12" name="Rectangle 18"/>
          <p:cNvSpPr>
            <a:spLocks noChangeArrowheads="1"/>
          </p:cNvSpPr>
          <p:nvPr/>
        </p:nvSpPr>
        <p:spPr bwMode="auto">
          <a:xfrm>
            <a:off x="3124200" y="1281427"/>
            <a:ext cx="2743200" cy="984250"/>
          </a:xfrm>
          <a:prstGeom prst="rect">
            <a:avLst/>
          </a:prstGeom>
          <a:noFill/>
          <a:ln w="9525">
            <a:noFill/>
            <a:miter lim="800000"/>
            <a:headEnd/>
            <a:tailEnd/>
          </a:ln>
        </p:spPr>
        <p:txBody>
          <a:bodyPr>
            <a:prstTxWarp prst="textNoShape">
              <a:avLst/>
            </a:prstTxWarp>
            <a:spAutoFit/>
          </a:bodyPr>
          <a:lstStyle/>
          <a:p>
            <a:pPr algn="ctr">
              <a:spcAft>
                <a:spcPct val="25000"/>
              </a:spcAft>
            </a:pPr>
            <a:r>
              <a:rPr lang="en-US" b="1">
                <a:solidFill>
                  <a:srgbClr val="00006C"/>
                </a:solidFill>
              </a:rPr>
              <a:t>800+ ISV Apps</a:t>
            </a:r>
          </a:p>
          <a:p>
            <a:pPr algn="ctr">
              <a:spcAft>
                <a:spcPct val="25000"/>
              </a:spcAft>
            </a:pPr>
            <a:r>
              <a:rPr lang="en-US">
                <a:solidFill>
                  <a:srgbClr val="404040"/>
                </a:solidFill>
              </a:rPr>
              <a:t>Browse, test drive &amp; install from our partners</a:t>
            </a:r>
          </a:p>
        </p:txBody>
      </p:sp>
      <p:cxnSp>
        <p:nvCxnSpPr>
          <p:cNvPr id="13" name="Straight Connector 20"/>
          <p:cNvCxnSpPr>
            <a:cxnSpLocks noChangeShapeType="1"/>
          </p:cNvCxnSpPr>
          <p:nvPr/>
        </p:nvCxnSpPr>
        <p:spPr bwMode="auto">
          <a:xfrm rot="5400000">
            <a:off x="2667794" y="1814033"/>
            <a:ext cx="914400" cy="1588"/>
          </a:xfrm>
          <a:prstGeom prst="line">
            <a:avLst/>
          </a:prstGeom>
          <a:noFill/>
          <a:ln w="38100">
            <a:solidFill>
              <a:schemeClr val="bg2"/>
            </a:solidFill>
            <a:prstDash val="sysDot"/>
            <a:round/>
            <a:headEnd/>
            <a:tailEnd/>
          </a:ln>
        </p:spPr>
      </p:cxnSp>
      <p:cxnSp>
        <p:nvCxnSpPr>
          <p:cNvPr id="14" name="Straight Connector 21"/>
          <p:cNvCxnSpPr>
            <a:cxnSpLocks noChangeShapeType="1"/>
          </p:cNvCxnSpPr>
          <p:nvPr/>
        </p:nvCxnSpPr>
        <p:spPr bwMode="auto">
          <a:xfrm rot="5400000">
            <a:off x="5410994" y="1812446"/>
            <a:ext cx="914400" cy="1588"/>
          </a:xfrm>
          <a:prstGeom prst="line">
            <a:avLst/>
          </a:prstGeom>
          <a:noFill/>
          <a:ln w="38100">
            <a:solidFill>
              <a:schemeClr val="bg2"/>
            </a:solidFill>
            <a:prstDash val="sysDot"/>
            <a:round/>
            <a:headEnd/>
            <a:tailEnd/>
          </a:ln>
        </p:spPr>
      </p:cxnSp>
      <p:sp>
        <p:nvSpPr>
          <p:cNvPr id="15" name="TextBox 11"/>
          <p:cNvSpPr txBox="1">
            <a:spLocks noChangeArrowheads="1"/>
          </p:cNvSpPr>
          <p:nvPr/>
        </p:nvSpPr>
        <p:spPr bwMode="auto">
          <a:xfrm>
            <a:off x="1219200" y="4953000"/>
            <a:ext cx="6718300" cy="1012825"/>
          </a:xfrm>
          <a:prstGeom prst="rect">
            <a:avLst/>
          </a:prstGeom>
          <a:noFill/>
          <a:ln w="9525">
            <a:noFill/>
            <a:miter lim="800000"/>
            <a:headEnd/>
            <a:tailEnd/>
          </a:ln>
        </p:spPr>
        <p:txBody>
          <a:bodyPr>
            <a:prstTxWarp prst="textNoShape">
              <a:avLst/>
            </a:prstTxWarp>
            <a:spAutoFit/>
          </a:bodyPr>
          <a:lstStyle/>
          <a:p>
            <a:pPr algn="ctr">
              <a:spcBef>
                <a:spcPts val="763"/>
              </a:spcBef>
            </a:pPr>
            <a:r>
              <a:rPr lang="en-US" b="1">
                <a:ea typeface="Arial" pitchFamily="-111" charset="0"/>
                <a:cs typeface="Arial" pitchFamily="-111" charset="0"/>
                <a:sym typeface="Arial" pitchFamily="-111" charset="0"/>
              </a:rPr>
              <a:t>26+ major upgrades</a:t>
            </a:r>
          </a:p>
          <a:p>
            <a:pPr algn="ctr">
              <a:spcBef>
                <a:spcPts val="763"/>
              </a:spcBef>
            </a:pPr>
            <a:r>
              <a:rPr lang="en-US">
                <a:ea typeface="Arial" pitchFamily="-111" charset="0"/>
                <a:cs typeface="Arial" pitchFamily="-111" charset="0"/>
                <a:sym typeface="Arial" pitchFamily="-111" charset="0"/>
              </a:rPr>
              <a:t>Customizations and apps run on the latest release automatically </a:t>
            </a:r>
          </a:p>
          <a:p>
            <a:pPr algn="ctr"/>
            <a:endParaRPr lang="en-US"/>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5" name="Picture 21"/>
          <p:cNvPicPr>
            <a:picLocks noChangeAspect="1" noChangeArrowheads="1"/>
          </p:cNvPicPr>
          <p:nvPr/>
        </p:nvPicPr>
        <p:blipFill>
          <a:blip r:embed="rId2"/>
          <a:srcRect/>
          <a:stretch>
            <a:fillRect/>
          </a:stretch>
        </p:blipFill>
        <p:spPr bwMode="auto">
          <a:xfrm>
            <a:off x="1238250" y="4381500"/>
            <a:ext cx="2190750" cy="609600"/>
          </a:xfrm>
          <a:prstGeom prst="rect">
            <a:avLst/>
          </a:prstGeom>
          <a:noFill/>
          <a:ln w="9525">
            <a:noFill/>
            <a:miter lim="800000"/>
            <a:headEnd/>
            <a:tailEnd/>
          </a:ln>
        </p:spPr>
      </p:pic>
      <p:pic>
        <p:nvPicPr>
          <p:cNvPr id="26" name="Picture 22"/>
          <p:cNvPicPr>
            <a:picLocks noChangeAspect="1" noChangeArrowheads="1"/>
          </p:cNvPicPr>
          <p:nvPr/>
        </p:nvPicPr>
        <p:blipFill>
          <a:blip r:embed="rId3"/>
          <a:srcRect/>
          <a:stretch>
            <a:fillRect/>
          </a:stretch>
        </p:blipFill>
        <p:spPr bwMode="auto">
          <a:xfrm>
            <a:off x="990600" y="5067300"/>
            <a:ext cx="1219200" cy="652463"/>
          </a:xfrm>
          <a:prstGeom prst="rect">
            <a:avLst/>
          </a:prstGeom>
          <a:noFill/>
          <a:ln w="9525">
            <a:noFill/>
            <a:miter lim="800000"/>
            <a:headEnd/>
            <a:tailEnd/>
          </a:ln>
        </p:spPr>
      </p:pic>
      <p:pic>
        <p:nvPicPr>
          <p:cNvPr id="27" name="Picture 23"/>
          <p:cNvPicPr>
            <a:picLocks noChangeAspect="1" noChangeArrowheads="1"/>
          </p:cNvPicPr>
          <p:nvPr/>
        </p:nvPicPr>
        <p:blipFill>
          <a:blip r:embed="rId4"/>
          <a:srcRect/>
          <a:stretch>
            <a:fillRect/>
          </a:stretch>
        </p:blipFill>
        <p:spPr bwMode="auto">
          <a:xfrm>
            <a:off x="2286000" y="5029200"/>
            <a:ext cx="1390650" cy="647700"/>
          </a:xfrm>
          <a:prstGeom prst="rect">
            <a:avLst/>
          </a:prstGeom>
          <a:noFill/>
          <a:ln w="9525">
            <a:noFill/>
            <a:miter lim="800000"/>
            <a:headEnd/>
            <a:tailEnd/>
          </a:ln>
        </p:spPr>
      </p:pic>
      <p:pic>
        <p:nvPicPr>
          <p:cNvPr id="28" name="Picture 9"/>
          <p:cNvPicPr>
            <a:picLocks noChangeArrowheads="1"/>
          </p:cNvPicPr>
          <p:nvPr/>
        </p:nvPicPr>
        <p:blipFill>
          <a:blip r:embed="rId5"/>
          <a:srcRect l="2382" r="3632" b="27499"/>
          <a:stretch>
            <a:fillRect/>
          </a:stretch>
        </p:blipFill>
        <p:spPr bwMode="auto">
          <a:xfrm>
            <a:off x="5867400" y="4648200"/>
            <a:ext cx="993775" cy="434975"/>
          </a:xfrm>
          <a:prstGeom prst="rect">
            <a:avLst/>
          </a:prstGeom>
          <a:noFill/>
          <a:ln w="25400">
            <a:noFill/>
            <a:miter lim="800000"/>
            <a:headEnd/>
            <a:tailEnd/>
          </a:ln>
        </p:spPr>
      </p:pic>
      <p:pic>
        <p:nvPicPr>
          <p:cNvPr id="29" name="Picture 5" descr="riskonnecthighres.jpg"/>
          <p:cNvPicPr>
            <a:picLocks noChangeAspect="1"/>
          </p:cNvPicPr>
          <p:nvPr/>
        </p:nvPicPr>
        <p:blipFill>
          <a:blip r:embed="rId6"/>
          <a:srcRect/>
          <a:stretch>
            <a:fillRect/>
          </a:stretch>
        </p:blipFill>
        <p:spPr bwMode="auto">
          <a:xfrm>
            <a:off x="6400800" y="5334000"/>
            <a:ext cx="1423988" cy="495300"/>
          </a:xfrm>
          <a:prstGeom prst="rect">
            <a:avLst/>
          </a:prstGeom>
          <a:noFill/>
          <a:ln w="9525">
            <a:noFill/>
            <a:miter lim="800000"/>
            <a:headEnd/>
            <a:tailEnd/>
          </a:ln>
        </p:spPr>
      </p:pic>
      <p:pic>
        <p:nvPicPr>
          <p:cNvPr id="30" name="Picture 23"/>
          <p:cNvPicPr>
            <a:picLocks noChangeAspect="1" noChangeArrowheads="1"/>
          </p:cNvPicPr>
          <p:nvPr/>
        </p:nvPicPr>
        <p:blipFill>
          <a:blip r:embed="rId7"/>
          <a:srcRect/>
          <a:stretch>
            <a:fillRect/>
          </a:stretch>
        </p:blipFill>
        <p:spPr bwMode="auto">
          <a:xfrm>
            <a:off x="7315200" y="4591050"/>
            <a:ext cx="881063" cy="514350"/>
          </a:xfrm>
          <a:prstGeom prst="rect">
            <a:avLst/>
          </a:prstGeom>
          <a:noFill/>
          <a:ln w="12700">
            <a:noFill/>
            <a:miter lim="800000"/>
            <a:headEnd/>
            <a:tailEnd/>
          </a:ln>
        </p:spPr>
      </p:pic>
      <p:sp>
        <p:nvSpPr>
          <p:cNvPr id="31" name="Striped Right Arrow 30"/>
          <p:cNvSpPr/>
          <p:nvPr/>
        </p:nvSpPr>
        <p:spPr>
          <a:xfrm>
            <a:off x="3886200" y="1752600"/>
            <a:ext cx="990600" cy="381000"/>
          </a:xfrm>
          <a:prstGeom prst="stripedRightArrow">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US" sz="1800"/>
          </a:p>
        </p:txBody>
      </p:sp>
      <p:sp>
        <p:nvSpPr>
          <p:cNvPr id="32" name="Rectangle 31"/>
          <p:cNvSpPr/>
          <p:nvPr/>
        </p:nvSpPr>
        <p:spPr>
          <a:xfrm>
            <a:off x="5334000" y="1524000"/>
            <a:ext cx="1981200" cy="1066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p>
        </p:txBody>
      </p:sp>
      <p:pic>
        <p:nvPicPr>
          <p:cNvPr id="33" name="Picture 12" descr="100force_nativeapp.png"/>
          <p:cNvPicPr>
            <a:picLocks noChangeAspect="1"/>
          </p:cNvPicPr>
          <p:nvPr/>
        </p:nvPicPr>
        <p:blipFill>
          <a:blip r:embed="rId8"/>
          <a:srcRect/>
          <a:stretch>
            <a:fillRect/>
          </a:stretch>
        </p:blipFill>
        <p:spPr bwMode="auto">
          <a:xfrm>
            <a:off x="5029200" y="1600200"/>
            <a:ext cx="2552700" cy="704850"/>
          </a:xfrm>
          <a:prstGeom prst="rect">
            <a:avLst/>
          </a:prstGeom>
          <a:noFill/>
          <a:ln w="9525">
            <a:noFill/>
            <a:miter lim="800000"/>
            <a:headEnd/>
            <a:tailEnd/>
          </a:ln>
        </p:spPr>
      </p:pic>
      <p:graphicFrame>
        <p:nvGraphicFramePr>
          <p:cNvPr id="34" name="Diagram 33"/>
          <p:cNvGraphicFramePr/>
          <p:nvPr/>
        </p:nvGraphicFramePr>
        <p:xfrm>
          <a:off x="457200" y="1371600"/>
          <a:ext cx="8229600" cy="3352800"/>
        </p:xfrm>
        <a:graphic>
          <a:graphicData uri="http://schemas.openxmlformats.org/drawingml/2006/diagram">
            <a:relIds xmlns:dgm="http://schemas.openxmlformats.org/drawingml/2006/diagram" xmlns:r="http://schemas.openxmlformats.org/officeDocument/2006/relationships" r:dm="rId9" r:lo="rId10" r:qs="rId11" r:cs="rId12"/>
          </a:graphicData>
        </a:graphic>
      </p:graphicFrame>
      <p:sp>
        <p:nvSpPr>
          <p:cNvPr id="35" name="Rectangle 34"/>
          <p:cNvSpPr/>
          <p:nvPr/>
        </p:nvSpPr>
        <p:spPr bwMode="auto">
          <a:xfrm rot="310731">
            <a:off x="4890912" y="2573317"/>
            <a:ext cx="1504039" cy="601554"/>
          </a:xfrm>
          <a:prstGeom prst="rect">
            <a:avLst/>
          </a:prstGeom>
          <a:solidFill>
            <a:schemeClr val="bg1"/>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5000" b="0" i="0" u="none" strike="noStrike" cap="none" normalizeH="0" baseline="0">
              <a:ln>
                <a:noFill/>
              </a:ln>
              <a:solidFill>
                <a:srgbClr val="000000"/>
              </a:solidFill>
              <a:effectLst/>
              <a:latin typeface="Arial" pitchFamily="-107" charset="0"/>
              <a:sym typeface="Arial" pitchFamily="-107" charset="0"/>
            </a:endParaRPr>
          </a:p>
        </p:txBody>
      </p:sp>
      <p:pic>
        <p:nvPicPr>
          <p:cNvPr id="36" name="Picture 4" descr="100force_nativeapp.png"/>
          <p:cNvPicPr>
            <a:picLocks noChangeAspect="1"/>
          </p:cNvPicPr>
          <p:nvPr/>
        </p:nvPicPr>
        <p:blipFill>
          <a:blip r:embed="rId8"/>
          <a:srcRect/>
          <a:stretch>
            <a:fillRect/>
          </a:stretch>
        </p:blipFill>
        <p:spPr bwMode="auto">
          <a:xfrm>
            <a:off x="6447151" y="2739100"/>
            <a:ext cx="2552700" cy="704850"/>
          </a:xfrm>
          <a:prstGeom prst="rect">
            <a:avLst/>
          </a:prstGeom>
          <a:noFill/>
          <a:ln w="9525">
            <a:noFill/>
            <a:miter lim="800000"/>
            <a:headEnd/>
            <a:tailEnd/>
          </a:ln>
        </p:spPr>
      </p:pic>
      <p:sp>
        <p:nvSpPr>
          <p:cNvPr id="16" name="Title 2"/>
          <p:cNvSpPr>
            <a:spLocks noGrp="1"/>
          </p:cNvSpPr>
          <p:nvPr>
            <p:ph type="title"/>
          </p:nvPr>
        </p:nvSpPr>
        <p:spPr>
          <a:xfrm>
            <a:off x="366713" y="280988"/>
            <a:ext cx="7910512" cy="1027112"/>
          </a:xfrm>
        </p:spPr>
        <p:txBody>
          <a:bodyPr/>
          <a:lstStyle/>
          <a:p>
            <a:pPr algn="l"/>
            <a:r>
              <a:rPr lang="en-US" sz="2400" b="1" dirty="0" smtClean="0">
                <a:latin typeface="Arial"/>
                <a:cs typeface="Arial"/>
              </a:rPr>
              <a:t>A Tipping Point in Native ISV Apps on </a:t>
            </a:r>
            <a:r>
              <a:rPr lang="en-US" sz="2400" b="1" dirty="0" err="1" smtClean="0">
                <a:latin typeface="Arial"/>
                <a:cs typeface="Arial"/>
              </a:rPr>
              <a:t>Force.com</a:t>
            </a:r>
            <a:r>
              <a:rPr lang="en-US" sz="2400" b="1" dirty="0" smtClean="0">
                <a:latin typeface="Arial"/>
                <a:cs typeface="Arial"/>
              </a:rPr>
              <a:t>…</a:t>
            </a:r>
            <a:endParaRPr lang="en-US" sz="2400" b="1" dirty="0">
              <a:latin typeface="Arial"/>
              <a:cs typeface="Arial"/>
            </a:endParaRPr>
          </a:p>
        </p:txBody>
      </p:sp>
    </p:spTree>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 name="TextBox 8"/>
          <p:cNvSpPr txBox="1"/>
          <p:nvPr/>
        </p:nvSpPr>
        <p:spPr>
          <a:xfrm>
            <a:off x="6138249" y="4179671"/>
            <a:ext cx="1342097" cy="523220"/>
          </a:xfrm>
          <a:prstGeom prst="rect">
            <a:avLst/>
          </a:prstGeom>
          <a:noFill/>
        </p:spPr>
        <p:txBody>
          <a:bodyPr wrap="none" rtlCol="0">
            <a:spAutoFit/>
          </a:bodyPr>
          <a:lstStyle/>
          <a:p>
            <a:pPr algn="r"/>
            <a:r>
              <a:rPr lang="en-US" sz="1400" dirty="0" smtClean="0"/>
              <a:t>Jeremy Roche</a:t>
            </a:r>
          </a:p>
          <a:p>
            <a:pPr algn="r"/>
            <a:r>
              <a:rPr lang="en-US" sz="1400" dirty="0" smtClean="0"/>
              <a:t>CEO</a:t>
            </a:r>
            <a:endParaRPr lang="en-US" sz="1400" dirty="0"/>
          </a:p>
        </p:txBody>
      </p:sp>
      <p:pic>
        <p:nvPicPr>
          <p:cNvPr id="14" name="Picture 9"/>
          <p:cNvPicPr>
            <a:picLocks noChangeArrowheads="1"/>
          </p:cNvPicPr>
          <p:nvPr/>
        </p:nvPicPr>
        <p:blipFill>
          <a:blip r:embed="rId3"/>
          <a:srcRect l="2382" r="3632" b="27499"/>
          <a:stretch>
            <a:fillRect/>
          </a:stretch>
        </p:blipFill>
        <p:spPr bwMode="auto">
          <a:xfrm>
            <a:off x="6255428" y="4815244"/>
            <a:ext cx="1171902" cy="550551"/>
          </a:xfrm>
          <a:prstGeom prst="rect">
            <a:avLst/>
          </a:prstGeom>
          <a:noFill/>
          <a:ln w="25400">
            <a:noFill/>
            <a:miter lim="800000"/>
            <a:headEnd/>
            <a:tailEnd/>
          </a:ln>
        </p:spPr>
      </p:pic>
      <p:pic>
        <p:nvPicPr>
          <p:cNvPr id="13" name="Picture 12" descr="JeremyRoche_CODA.jpg"/>
          <p:cNvPicPr>
            <a:picLocks noChangeAspect="1"/>
          </p:cNvPicPr>
          <p:nvPr/>
        </p:nvPicPr>
        <p:blipFill>
          <a:blip r:embed="rId4">
            <a:clrChange>
              <a:clrFrom>
                <a:srgbClr val="FFFFFF"/>
              </a:clrFrom>
              <a:clrTo>
                <a:srgbClr val="FFFFFF">
                  <a:alpha val="0"/>
                </a:srgbClr>
              </a:clrTo>
            </a:clrChange>
          </a:blip>
          <a:stretch>
            <a:fillRect/>
          </a:stretch>
        </p:blipFill>
        <p:spPr>
          <a:xfrm>
            <a:off x="-75991" y="2101234"/>
            <a:ext cx="3411290" cy="5116936"/>
          </a:xfrm>
          <a:prstGeom prst="rect">
            <a:avLst/>
          </a:prstGeom>
        </p:spPr>
      </p:pic>
      <p:sp>
        <p:nvSpPr>
          <p:cNvPr id="18" name="Title 17"/>
          <p:cNvSpPr>
            <a:spLocks noGrp="1"/>
          </p:cNvSpPr>
          <p:nvPr>
            <p:ph type="title"/>
          </p:nvPr>
        </p:nvSpPr>
        <p:spPr>
          <a:xfrm>
            <a:off x="366713" y="280988"/>
            <a:ext cx="8316912" cy="1027112"/>
          </a:xfrm>
        </p:spPr>
        <p:txBody>
          <a:bodyPr/>
          <a:lstStyle/>
          <a:p>
            <a:r>
              <a:rPr lang="en-US" dirty="0" smtClean="0"/>
              <a:t>Hundreds of ISVs Building 100% Native on Force.com</a:t>
            </a:r>
            <a:endParaRPr lang="en-US" dirty="0"/>
          </a:p>
        </p:txBody>
      </p:sp>
      <p:pic>
        <p:nvPicPr>
          <p:cNvPr id="20" name="Picture 19" descr="Picture 1.png"/>
          <p:cNvPicPr>
            <a:picLocks noChangeAspect="1"/>
          </p:cNvPicPr>
          <p:nvPr/>
        </p:nvPicPr>
        <p:blipFill>
          <a:blip r:embed="rId5">
            <a:clrChange>
              <a:clrFrom>
                <a:srgbClr val="FFFFFF"/>
              </a:clrFrom>
              <a:clrTo>
                <a:srgbClr val="FFFFFF">
                  <a:alpha val="0"/>
                </a:srgbClr>
              </a:clrTo>
            </a:clrChange>
          </a:blip>
          <a:stretch>
            <a:fillRect/>
          </a:stretch>
        </p:blipFill>
        <p:spPr>
          <a:xfrm>
            <a:off x="3200400" y="1571815"/>
            <a:ext cx="4597400" cy="2415231"/>
          </a:xfrm>
          <a:prstGeom prst="rect">
            <a:avLst/>
          </a:prstGeom>
        </p:spPr>
      </p:pic>
      <p:pic>
        <p:nvPicPr>
          <p:cNvPr id="21" name="Picture 5" descr="100force_nativeapp.png"/>
          <p:cNvPicPr>
            <a:picLocks noChangeAspect="1"/>
          </p:cNvPicPr>
          <p:nvPr/>
        </p:nvPicPr>
        <p:blipFill>
          <a:blip r:embed="rId6"/>
          <a:srcRect/>
          <a:stretch>
            <a:fillRect/>
          </a:stretch>
        </p:blipFill>
        <p:spPr bwMode="auto">
          <a:xfrm>
            <a:off x="6095999" y="5518964"/>
            <a:ext cx="2147201" cy="592884"/>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Title 1"/>
          <p:cNvSpPr>
            <a:spLocks noGrp="1"/>
          </p:cNvSpPr>
          <p:nvPr>
            <p:ph type="title"/>
          </p:nvPr>
        </p:nvSpPr>
        <p:spPr>
          <a:xfrm>
            <a:off x="304800" y="323850"/>
            <a:ext cx="6705600" cy="792163"/>
          </a:xfrm>
        </p:spPr>
        <p:txBody>
          <a:bodyPr/>
          <a:lstStyle/>
          <a:p>
            <a:r>
              <a:rPr lang="en-US" dirty="0">
                <a:ea typeface="ＭＳ Ｐゴシック" pitchFamily="-111" charset="-128"/>
                <a:cs typeface="ＭＳ Ｐゴシック" pitchFamily="-111" charset="-128"/>
              </a:rPr>
              <a:t>Native ISV Apps From Every Major Category</a:t>
            </a:r>
            <a:endParaRPr lang="en-US" dirty="0"/>
          </a:p>
        </p:txBody>
      </p:sp>
      <p:sp>
        <p:nvSpPr>
          <p:cNvPr id="6" name="AutoShape 1"/>
          <p:cNvSpPr>
            <a:spLocks/>
          </p:cNvSpPr>
          <p:nvPr/>
        </p:nvSpPr>
        <p:spPr bwMode="auto">
          <a:xfrm>
            <a:off x="7037388" y="2625725"/>
            <a:ext cx="1446212" cy="727075"/>
          </a:xfrm>
          <a:prstGeom prst="roundRect">
            <a:avLst>
              <a:gd name="adj" fmla="val 9227"/>
            </a:avLst>
          </a:prstGeom>
          <a:solidFill>
            <a:srgbClr val="FFFFFF"/>
          </a:solidFill>
          <a:ln w="9525">
            <a:solidFill>
              <a:srgbClr val="808080"/>
            </a:solidFill>
            <a:round/>
            <a:headEnd/>
            <a:tailEnd/>
          </a:ln>
          <a:effectLst>
            <a:outerShdw blurRad="63500" dist="35920" dir="2700000" algn="ctr" rotWithShape="0">
              <a:srgbClr val="000000">
                <a:alpha val="74997"/>
              </a:srgbClr>
            </a:outerShdw>
          </a:effectLst>
        </p:spPr>
        <p:txBody>
          <a:bodyPr lIns="0" tIns="0" rIns="0" bIns="0">
            <a:prstTxWarp prst="textNoShape">
              <a:avLst/>
            </a:prstTxWarp>
          </a:bodyPr>
          <a:lstStyle/>
          <a:p>
            <a:pPr algn="ctr"/>
            <a:endParaRPr lang="en-US">
              <a:sym typeface="Arial" pitchFamily="-111" charset="0"/>
            </a:endParaRPr>
          </a:p>
        </p:txBody>
      </p:sp>
      <p:sp>
        <p:nvSpPr>
          <p:cNvPr id="7" name="AutoShape 2"/>
          <p:cNvSpPr>
            <a:spLocks/>
          </p:cNvSpPr>
          <p:nvPr/>
        </p:nvSpPr>
        <p:spPr bwMode="auto">
          <a:xfrm>
            <a:off x="746125" y="2625725"/>
            <a:ext cx="1447800" cy="727075"/>
          </a:xfrm>
          <a:prstGeom prst="roundRect">
            <a:avLst>
              <a:gd name="adj" fmla="val 9227"/>
            </a:avLst>
          </a:prstGeom>
          <a:solidFill>
            <a:srgbClr val="FFFFFF"/>
          </a:solidFill>
          <a:ln w="9525">
            <a:solidFill>
              <a:srgbClr val="808080"/>
            </a:solidFill>
            <a:round/>
            <a:headEnd/>
            <a:tailEnd/>
          </a:ln>
          <a:effectLst>
            <a:outerShdw blurRad="63500" dist="35920" dir="2700000" algn="ctr" rotWithShape="0">
              <a:srgbClr val="000000">
                <a:alpha val="74997"/>
              </a:srgbClr>
            </a:outerShdw>
          </a:effectLst>
        </p:spPr>
        <p:txBody>
          <a:bodyPr lIns="0" tIns="0" rIns="0" bIns="0">
            <a:prstTxWarp prst="textNoShape">
              <a:avLst/>
            </a:prstTxWarp>
          </a:bodyPr>
          <a:lstStyle/>
          <a:p>
            <a:pPr algn="ctr"/>
            <a:endParaRPr lang="en-US">
              <a:sym typeface="Arial" pitchFamily="-111" charset="0"/>
            </a:endParaRPr>
          </a:p>
        </p:txBody>
      </p:sp>
      <p:sp>
        <p:nvSpPr>
          <p:cNvPr id="8" name="AutoShape 3"/>
          <p:cNvSpPr>
            <a:spLocks/>
          </p:cNvSpPr>
          <p:nvPr/>
        </p:nvSpPr>
        <p:spPr bwMode="auto">
          <a:xfrm>
            <a:off x="2782888" y="2625725"/>
            <a:ext cx="1447800" cy="727075"/>
          </a:xfrm>
          <a:prstGeom prst="roundRect">
            <a:avLst>
              <a:gd name="adj" fmla="val 9227"/>
            </a:avLst>
          </a:prstGeom>
          <a:solidFill>
            <a:srgbClr val="FFFFFF"/>
          </a:solidFill>
          <a:ln w="9525">
            <a:solidFill>
              <a:srgbClr val="808080"/>
            </a:solidFill>
            <a:round/>
            <a:headEnd/>
            <a:tailEnd/>
          </a:ln>
          <a:effectLst>
            <a:outerShdw blurRad="63500" dist="35920" dir="2700000" algn="ctr" rotWithShape="0">
              <a:srgbClr val="000000">
                <a:alpha val="74997"/>
              </a:srgbClr>
            </a:outerShdw>
          </a:effectLst>
        </p:spPr>
        <p:txBody>
          <a:bodyPr lIns="0" tIns="0" rIns="0" bIns="0">
            <a:prstTxWarp prst="textNoShape">
              <a:avLst/>
            </a:prstTxWarp>
          </a:bodyPr>
          <a:lstStyle/>
          <a:p>
            <a:pPr algn="ctr"/>
            <a:endParaRPr lang="en-US">
              <a:sym typeface="Arial" pitchFamily="-111" charset="0"/>
            </a:endParaRPr>
          </a:p>
        </p:txBody>
      </p:sp>
      <p:sp>
        <p:nvSpPr>
          <p:cNvPr id="9" name="AutoShape 4"/>
          <p:cNvSpPr>
            <a:spLocks/>
          </p:cNvSpPr>
          <p:nvPr/>
        </p:nvSpPr>
        <p:spPr bwMode="auto">
          <a:xfrm>
            <a:off x="6169025" y="4654550"/>
            <a:ext cx="1446213" cy="727075"/>
          </a:xfrm>
          <a:prstGeom prst="roundRect">
            <a:avLst>
              <a:gd name="adj" fmla="val 9227"/>
            </a:avLst>
          </a:prstGeom>
          <a:solidFill>
            <a:srgbClr val="FFFFFF"/>
          </a:solidFill>
          <a:ln w="9525">
            <a:solidFill>
              <a:srgbClr val="808080"/>
            </a:solidFill>
            <a:round/>
            <a:headEnd/>
            <a:tailEnd/>
          </a:ln>
          <a:effectLst>
            <a:outerShdw blurRad="63500" dist="35920" dir="2700000" algn="ctr" rotWithShape="0">
              <a:srgbClr val="000000">
                <a:alpha val="74997"/>
              </a:srgbClr>
            </a:outerShdw>
          </a:effectLst>
        </p:spPr>
        <p:txBody>
          <a:bodyPr lIns="0" tIns="0" rIns="0" bIns="0">
            <a:prstTxWarp prst="textNoShape">
              <a:avLst/>
            </a:prstTxWarp>
          </a:bodyPr>
          <a:lstStyle/>
          <a:p>
            <a:pPr algn="ctr"/>
            <a:endParaRPr lang="en-US">
              <a:sym typeface="Arial" pitchFamily="-111" charset="0"/>
            </a:endParaRPr>
          </a:p>
        </p:txBody>
      </p:sp>
      <p:sp>
        <p:nvSpPr>
          <p:cNvPr id="10" name="AutoShape 5"/>
          <p:cNvSpPr>
            <a:spLocks/>
          </p:cNvSpPr>
          <p:nvPr/>
        </p:nvSpPr>
        <p:spPr bwMode="auto">
          <a:xfrm>
            <a:off x="1606550" y="4672013"/>
            <a:ext cx="1446213" cy="679450"/>
          </a:xfrm>
          <a:prstGeom prst="roundRect">
            <a:avLst>
              <a:gd name="adj" fmla="val 9227"/>
            </a:avLst>
          </a:prstGeom>
          <a:solidFill>
            <a:srgbClr val="FFFFFF"/>
          </a:solidFill>
          <a:ln w="9525">
            <a:solidFill>
              <a:srgbClr val="808080"/>
            </a:solidFill>
            <a:round/>
            <a:headEnd/>
            <a:tailEnd/>
          </a:ln>
          <a:effectLst>
            <a:outerShdw blurRad="63500" dist="35920" dir="2700000" algn="ctr" rotWithShape="0">
              <a:srgbClr val="000000">
                <a:alpha val="74997"/>
              </a:srgbClr>
            </a:outerShdw>
          </a:effectLst>
        </p:spPr>
        <p:txBody>
          <a:bodyPr lIns="0" tIns="0" rIns="0" bIns="0">
            <a:prstTxWarp prst="textNoShape">
              <a:avLst/>
            </a:prstTxWarp>
          </a:bodyPr>
          <a:lstStyle/>
          <a:p>
            <a:pPr algn="ctr"/>
            <a:endParaRPr lang="en-US">
              <a:sym typeface="Arial" pitchFamily="-111" charset="0"/>
            </a:endParaRPr>
          </a:p>
        </p:txBody>
      </p:sp>
      <p:pic>
        <p:nvPicPr>
          <p:cNvPr id="29704" name="Picture 6"/>
          <p:cNvPicPr>
            <a:picLocks noChangeArrowheads="1"/>
          </p:cNvPicPr>
          <p:nvPr/>
        </p:nvPicPr>
        <p:blipFill>
          <a:blip r:embed="rId3"/>
          <a:srcRect/>
          <a:stretch>
            <a:fillRect/>
          </a:stretch>
        </p:blipFill>
        <p:spPr bwMode="auto">
          <a:xfrm>
            <a:off x="1238250" y="2790825"/>
            <a:ext cx="628650" cy="398463"/>
          </a:xfrm>
          <a:prstGeom prst="rect">
            <a:avLst/>
          </a:prstGeom>
          <a:noFill/>
          <a:ln w="12700">
            <a:noFill/>
            <a:miter lim="800000"/>
            <a:headEnd/>
            <a:tailEnd/>
          </a:ln>
        </p:spPr>
      </p:pic>
      <p:sp>
        <p:nvSpPr>
          <p:cNvPr id="29705" name="Rectangle 7"/>
          <p:cNvSpPr>
            <a:spLocks/>
          </p:cNvSpPr>
          <p:nvPr/>
        </p:nvSpPr>
        <p:spPr bwMode="auto">
          <a:xfrm>
            <a:off x="865188" y="1973263"/>
            <a:ext cx="1293812" cy="252412"/>
          </a:xfrm>
          <a:prstGeom prst="rect">
            <a:avLst/>
          </a:prstGeom>
          <a:noFill/>
          <a:ln w="12700">
            <a:noFill/>
            <a:miter lim="800000"/>
            <a:headEnd/>
            <a:tailEnd/>
          </a:ln>
        </p:spPr>
        <p:txBody>
          <a:bodyPr lIns="0" tIns="0" rIns="0" bIns="0">
            <a:prstTxWarp prst="textNoShape">
              <a:avLst/>
            </a:prstTxWarp>
          </a:bodyPr>
          <a:lstStyle/>
          <a:p>
            <a:pPr marL="22225" algn="ctr">
              <a:lnSpc>
                <a:spcPct val="90000"/>
              </a:lnSpc>
              <a:spcBef>
                <a:spcPts val="913"/>
              </a:spcBef>
            </a:pPr>
            <a:r>
              <a:rPr lang="en-US" sz="1500">
                <a:ea typeface="Arial" pitchFamily="-111" charset="0"/>
                <a:cs typeface="Arial" pitchFamily="-111" charset="0"/>
              </a:rPr>
              <a:t>ERP</a:t>
            </a:r>
          </a:p>
        </p:txBody>
      </p:sp>
      <p:pic>
        <p:nvPicPr>
          <p:cNvPr id="29706" name="Picture 8"/>
          <p:cNvPicPr>
            <a:picLocks noChangeAspect="1" noChangeArrowheads="1"/>
          </p:cNvPicPr>
          <p:nvPr/>
        </p:nvPicPr>
        <p:blipFill>
          <a:blip r:embed="rId4"/>
          <a:srcRect/>
          <a:stretch>
            <a:fillRect/>
          </a:stretch>
        </p:blipFill>
        <p:spPr bwMode="auto">
          <a:xfrm>
            <a:off x="1819275" y="4657725"/>
            <a:ext cx="1122363" cy="569913"/>
          </a:xfrm>
          <a:prstGeom prst="rect">
            <a:avLst/>
          </a:prstGeom>
          <a:noFill/>
          <a:ln w="9525">
            <a:noFill/>
            <a:miter lim="800000"/>
            <a:headEnd/>
            <a:tailEnd/>
          </a:ln>
        </p:spPr>
      </p:pic>
      <p:pic>
        <p:nvPicPr>
          <p:cNvPr id="29707" name="Picture 9"/>
          <p:cNvPicPr>
            <a:picLocks noChangeArrowheads="1"/>
          </p:cNvPicPr>
          <p:nvPr/>
        </p:nvPicPr>
        <p:blipFill>
          <a:blip r:embed="rId5"/>
          <a:srcRect l="2382" r="3632" b="27499"/>
          <a:stretch>
            <a:fillRect/>
          </a:stretch>
        </p:blipFill>
        <p:spPr bwMode="auto">
          <a:xfrm>
            <a:off x="3114675" y="2763838"/>
            <a:ext cx="923925" cy="457200"/>
          </a:xfrm>
          <a:prstGeom prst="rect">
            <a:avLst/>
          </a:prstGeom>
          <a:noFill/>
          <a:ln w="25400">
            <a:noFill/>
            <a:miter lim="800000"/>
            <a:headEnd/>
            <a:tailEnd/>
          </a:ln>
        </p:spPr>
      </p:pic>
      <p:pic>
        <p:nvPicPr>
          <p:cNvPr id="29708" name="Picture 10"/>
          <p:cNvPicPr>
            <a:picLocks noChangeAspect="1" noChangeArrowheads="1"/>
          </p:cNvPicPr>
          <p:nvPr/>
        </p:nvPicPr>
        <p:blipFill>
          <a:blip r:embed="rId6"/>
          <a:srcRect/>
          <a:stretch>
            <a:fillRect/>
          </a:stretch>
        </p:blipFill>
        <p:spPr bwMode="auto">
          <a:xfrm>
            <a:off x="6567488" y="4614863"/>
            <a:ext cx="785812" cy="795337"/>
          </a:xfrm>
          <a:prstGeom prst="rect">
            <a:avLst/>
          </a:prstGeom>
          <a:noFill/>
          <a:ln w="12700">
            <a:noFill/>
            <a:miter lim="800000"/>
            <a:headEnd/>
            <a:tailEnd/>
          </a:ln>
        </p:spPr>
      </p:pic>
      <p:sp>
        <p:nvSpPr>
          <p:cNvPr id="29709" name="Rectangle 11"/>
          <p:cNvSpPr>
            <a:spLocks/>
          </p:cNvSpPr>
          <p:nvPr/>
        </p:nvSpPr>
        <p:spPr bwMode="auto">
          <a:xfrm>
            <a:off x="2903538" y="1854200"/>
            <a:ext cx="1214437" cy="492125"/>
          </a:xfrm>
          <a:prstGeom prst="rect">
            <a:avLst/>
          </a:prstGeom>
          <a:noFill/>
          <a:ln w="12700">
            <a:noFill/>
            <a:miter lim="800000"/>
            <a:headEnd/>
            <a:tailEnd/>
          </a:ln>
        </p:spPr>
        <p:txBody>
          <a:bodyPr lIns="0" tIns="0" rIns="0" bIns="0">
            <a:prstTxWarp prst="textNoShape">
              <a:avLst/>
            </a:prstTxWarp>
          </a:bodyPr>
          <a:lstStyle/>
          <a:p>
            <a:pPr marL="22225" algn="ctr">
              <a:lnSpc>
                <a:spcPct val="90000"/>
              </a:lnSpc>
              <a:spcBef>
                <a:spcPts val="913"/>
              </a:spcBef>
            </a:pPr>
            <a:r>
              <a:rPr lang="en-US" sz="1500">
                <a:ea typeface="Arial" pitchFamily="-111" charset="0"/>
                <a:cs typeface="Arial" pitchFamily="-111" charset="0"/>
              </a:rPr>
              <a:t>Finance &amp; Accounting</a:t>
            </a:r>
          </a:p>
        </p:txBody>
      </p:sp>
      <p:sp>
        <p:nvSpPr>
          <p:cNvPr id="29710" name="Rectangle 12"/>
          <p:cNvSpPr>
            <a:spLocks/>
          </p:cNvSpPr>
          <p:nvPr/>
        </p:nvSpPr>
        <p:spPr bwMode="auto">
          <a:xfrm>
            <a:off x="1477963" y="3932238"/>
            <a:ext cx="1830387" cy="493712"/>
          </a:xfrm>
          <a:prstGeom prst="rect">
            <a:avLst/>
          </a:prstGeom>
          <a:noFill/>
          <a:ln w="12700">
            <a:noFill/>
            <a:miter lim="800000"/>
            <a:headEnd/>
            <a:tailEnd/>
          </a:ln>
        </p:spPr>
        <p:txBody>
          <a:bodyPr lIns="0" tIns="0" rIns="0" bIns="0">
            <a:prstTxWarp prst="textNoShape">
              <a:avLst/>
            </a:prstTxWarp>
          </a:bodyPr>
          <a:lstStyle/>
          <a:p>
            <a:pPr marL="22225" algn="ctr">
              <a:lnSpc>
                <a:spcPct val="90000"/>
              </a:lnSpc>
              <a:spcBef>
                <a:spcPts val="913"/>
              </a:spcBef>
            </a:pPr>
            <a:r>
              <a:rPr lang="en-US" sz="1500">
                <a:ea typeface="Arial" pitchFamily="-111" charset="0"/>
                <a:cs typeface="Arial" pitchFamily="-111" charset="0"/>
              </a:rPr>
              <a:t>Productivity &amp; Collaboration Tools</a:t>
            </a:r>
          </a:p>
        </p:txBody>
      </p:sp>
      <p:sp>
        <p:nvSpPr>
          <p:cNvPr id="29711" name="Rectangle 13"/>
          <p:cNvSpPr>
            <a:spLocks/>
          </p:cNvSpPr>
          <p:nvPr/>
        </p:nvSpPr>
        <p:spPr bwMode="auto">
          <a:xfrm>
            <a:off x="6019800" y="3930650"/>
            <a:ext cx="1754188" cy="492125"/>
          </a:xfrm>
          <a:prstGeom prst="rect">
            <a:avLst/>
          </a:prstGeom>
          <a:noFill/>
          <a:ln w="12700">
            <a:noFill/>
            <a:miter lim="800000"/>
            <a:headEnd/>
            <a:tailEnd/>
          </a:ln>
        </p:spPr>
        <p:txBody>
          <a:bodyPr lIns="0" tIns="0" rIns="0" bIns="0">
            <a:prstTxWarp prst="textNoShape">
              <a:avLst/>
            </a:prstTxWarp>
          </a:bodyPr>
          <a:lstStyle/>
          <a:p>
            <a:pPr marL="22225" algn="ctr">
              <a:lnSpc>
                <a:spcPct val="90000"/>
              </a:lnSpc>
              <a:spcBef>
                <a:spcPts val="913"/>
              </a:spcBef>
            </a:pPr>
            <a:r>
              <a:rPr lang="en-US" sz="1500">
                <a:ea typeface="Arial" pitchFamily="-111" charset="0"/>
                <a:cs typeface="Arial" pitchFamily="-111" charset="0"/>
              </a:rPr>
              <a:t>Human Capital Management</a:t>
            </a:r>
          </a:p>
        </p:txBody>
      </p:sp>
      <p:pic>
        <p:nvPicPr>
          <p:cNvPr id="29712" name="Picture 14"/>
          <p:cNvPicPr>
            <a:picLocks noChangeAspect="1" noChangeArrowheads="1"/>
          </p:cNvPicPr>
          <p:nvPr/>
        </p:nvPicPr>
        <p:blipFill>
          <a:blip r:embed="rId7"/>
          <a:srcRect/>
          <a:stretch>
            <a:fillRect/>
          </a:stretch>
        </p:blipFill>
        <p:spPr bwMode="auto">
          <a:xfrm>
            <a:off x="7340600" y="2840038"/>
            <a:ext cx="908050" cy="374650"/>
          </a:xfrm>
          <a:prstGeom prst="rect">
            <a:avLst/>
          </a:prstGeom>
          <a:noFill/>
          <a:ln w="9525">
            <a:noFill/>
            <a:miter lim="800000"/>
            <a:headEnd/>
            <a:tailEnd/>
          </a:ln>
        </p:spPr>
      </p:pic>
      <p:sp>
        <p:nvSpPr>
          <p:cNvPr id="29713" name="Rectangle 15"/>
          <p:cNvSpPr>
            <a:spLocks/>
          </p:cNvSpPr>
          <p:nvPr/>
        </p:nvSpPr>
        <p:spPr bwMode="auto">
          <a:xfrm>
            <a:off x="7050088" y="1854200"/>
            <a:ext cx="1541462" cy="492125"/>
          </a:xfrm>
          <a:prstGeom prst="rect">
            <a:avLst/>
          </a:prstGeom>
          <a:noFill/>
          <a:ln w="12700">
            <a:noFill/>
            <a:miter lim="800000"/>
            <a:headEnd/>
            <a:tailEnd/>
          </a:ln>
        </p:spPr>
        <p:txBody>
          <a:bodyPr lIns="0" tIns="0" rIns="0" bIns="0">
            <a:prstTxWarp prst="textNoShape">
              <a:avLst/>
            </a:prstTxWarp>
          </a:bodyPr>
          <a:lstStyle/>
          <a:p>
            <a:pPr marL="22225" algn="ctr">
              <a:lnSpc>
                <a:spcPct val="90000"/>
              </a:lnSpc>
              <a:spcBef>
                <a:spcPts val="913"/>
              </a:spcBef>
            </a:pPr>
            <a:r>
              <a:rPr lang="en-US" sz="1500">
                <a:ea typeface="Arial" pitchFamily="-111" charset="0"/>
                <a:cs typeface="Arial" pitchFamily="-111" charset="0"/>
              </a:rPr>
              <a:t>Vertical CRM for Life Sciences</a:t>
            </a:r>
          </a:p>
        </p:txBody>
      </p:sp>
      <p:sp>
        <p:nvSpPr>
          <p:cNvPr id="21" name="AutoShape 16"/>
          <p:cNvSpPr>
            <a:spLocks/>
          </p:cNvSpPr>
          <p:nvPr/>
        </p:nvSpPr>
        <p:spPr bwMode="auto">
          <a:xfrm>
            <a:off x="3876675" y="4654550"/>
            <a:ext cx="1446213" cy="727075"/>
          </a:xfrm>
          <a:prstGeom prst="roundRect">
            <a:avLst>
              <a:gd name="adj" fmla="val 9227"/>
            </a:avLst>
          </a:prstGeom>
          <a:solidFill>
            <a:srgbClr val="FFFFFF"/>
          </a:solidFill>
          <a:ln w="9525">
            <a:solidFill>
              <a:srgbClr val="808080"/>
            </a:solidFill>
            <a:round/>
            <a:headEnd/>
            <a:tailEnd/>
          </a:ln>
          <a:effectLst>
            <a:outerShdw blurRad="63500" dist="35920" dir="2700000" algn="ctr" rotWithShape="0">
              <a:srgbClr val="000000">
                <a:alpha val="74997"/>
              </a:srgbClr>
            </a:outerShdw>
          </a:effectLst>
        </p:spPr>
        <p:txBody>
          <a:bodyPr lIns="0" tIns="0" rIns="0" bIns="0">
            <a:prstTxWarp prst="textNoShape">
              <a:avLst/>
            </a:prstTxWarp>
          </a:bodyPr>
          <a:lstStyle/>
          <a:p>
            <a:pPr algn="ctr"/>
            <a:endParaRPr lang="en-US">
              <a:sym typeface="Arial" pitchFamily="-111" charset="0"/>
            </a:endParaRPr>
          </a:p>
        </p:txBody>
      </p:sp>
      <p:sp>
        <p:nvSpPr>
          <p:cNvPr id="22" name="AutoShape 17"/>
          <p:cNvSpPr>
            <a:spLocks/>
          </p:cNvSpPr>
          <p:nvPr/>
        </p:nvSpPr>
        <p:spPr bwMode="auto">
          <a:xfrm>
            <a:off x="4943475" y="2625725"/>
            <a:ext cx="1446213" cy="727075"/>
          </a:xfrm>
          <a:prstGeom prst="roundRect">
            <a:avLst>
              <a:gd name="adj" fmla="val 9227"/>
            </a:avLst>
          </a:prstGeom>
          <a:solidFill>
            <a:srgbClr val="FFFFFF"/>
          </a:solidFill>
          <a:ln w="9525">
            <a:solidFill>
              <a:srgbClr val="808080"/>
            </a:solidFill>
            <a:round/>
            <a:headEnd/>
            <a:tailEnd/>
          </a:ln>
          <a:effectLst>
            <a:outerShdw blurRad="63500" dist="35920" dir="2700000" algn="ctr" rotWithShape="0">
              <a:srgbClr val="000000">
                <a:alpha val="74997"/>
              </a:srgbClr>
            </a:outerShdw>
          </a:effectLst>
        </p:spPr>
        <p:txBody>
          <a:bodyPr lIns="0" tIns="0" rIns="0" bIns="0">
            <a:prstTxWarp prst="textNoShape">
              <a:avLst/>
            </a:prstTxWarp>
          </a:bodyPr>
          <a:lstStyle/>
          <a:p>
            <a:pPr algn="ctr"/>
            <a:endParaRPr lang="en-US">
              <a:sym typeface="Arial" pitchFamily="-111" charset="0"/>
            </a:endParaRPr>
          </a:p>
        </p:txBody>
      </p:sp>
      <p:pic>
        <p:nvPicPr>
          <p:cNvPr id="29716" name="Picture 18"/>
          <p:cNvPicPr>
            <a:picLocks noChangeArrowheads="1"/>
          </p:cNvPicPr>
          <p:nvPr/>
        </p:nvPicPr>
        <p:blipFill>
          <a:blip r:embed="rId8"/>
          <a:srcRect r="58333"/>
          <a:stretch>
            <a:fillRect/>
          </a:stretch>
        </p:blipFill>
        <p:spPr bwMode="auto">
          <a:xfrm>
            <a:off x="5186363" y="2570163"/>
            <a:ext cx="1049337" cy="606425"/>
          </a:xfrm>
          <a:prstGeom prst="rect">
            <a:avLst/>
          </a:prstGeom>
          <a:noFill/>
          <a:ln w="9525">
            <a:noFill/>
            <a:miter lim="800000"/>
            <a:headEnd/>
            <a:tailEnd/>
          </a:ln>
        </p:spPr>
      </p:pic>
      <p:pic>
        <p:nvPicPr>
          <p:cNvPr id="29717" name="Picture 19"/>
          <p:cNvPicPr>
            <a:picLocks noChangeAspect="1" noChangeArrowheads="1"/>
          </p:cNvPicPr>
          <p:nvPr/>
        </p:nvPicPr>
        <p:blipFill>
          <a:blip r:embed="rId9"/>
          <a:srcRect/>
          <a:stretch>
            <a:fillRect/>
          </a:stretch>
        </p:blipFill>
        <p:spPr bwMode="auto">
          <a:xfrm>
            <a:off x="4251325" y="4735513"/>
            <a:ext cx="766763" cy="533400"/>
          </a:xfrm>
          <a:prstGeom prst="rect">
            <a:avLst/>
          </a:prstGeom>
          <a:noFill/>
          <a:ln w="9525">
            <a:noFill/>
            <a:miter lim="800000"/>
            <a:headEnd/>
            <a:tailEnd/>
          </a:ln>
        </p:spPr>
      </p:pic>
      <p:sp>
        <p:nvSpPr>
          <p:cNvPr id="29718" name="Rectangle 20"/>
          <p:cNvSpPr>
            <a:spLocks/>
          </p:cNvSpPr>
          <p:nvPr/>
        </p:nvSpPr>
        <p:spPr bwMode="auto">
          <a:xfrm>
            <a:off x="4802188" y="1854200"/>
            <a:ext cx="1754187" cy="492125"/>
          </a:xfrm>
          <a:prstGeom prst="rect">
            <a:avLst/>
          </a:prstGeom>
          <a:noFill/>
          <a:ln w="12700">
            <a:noFill/>
            <a:miter lim="800000"/>
            <a:headEnd/>
            <a:tailEnd/>
          </a:ln>
        </p:spPr>
        <p:txBody>
          <a:bodyPr lIns="0" tIns="0" rIns="0" bIns="0">
            <a:prstTxWarp prst="textNoShape">
              <a:avLst/>
            </a:prstTxWarp>
          </a:bodyPr>
          <a:lstStyle/>
          <a:p>
            <a:pPr marL="22225" algn="ctr">
              <a:lnSpc>
                <a:spcPct val="90000"/>
              </a:lnSpc>
              <a:spcBef>
                <a:spcPts val="913"/>
              </a:spcBef>
            </a:pPr>
            <a:r>
              <a:rPr lang="en-US" sz="1500">
                <a:ea typeface="Arial" pitchFamily="-111" charset="0"/>
                <a:cs typeface="Arial" pitchFamily="-111" charset="0"/>
              </a:rPr>
              <a:t>Contract &amp; Proposal Management</a:t>
            </a:r>
          </a:p>
        </p:txBody>
      </p:sp>
      <p:sp>
        <p:nvSpPr>
          <p:cNvPr id="29719" name="Rectangle 21"/>
          <p:cNvSpPr>
            <a:spLocks/>
          </p:cNvSpPr>
          <p:nvPr/>
        </p:nvSpPr>
        <p:spPr bwMode="auto">
          <a:xfrm>
            <a:off x="3643313" y="3932238"/>
            <a:ext cx="2135187" cy="493712"/>
          </a:xfrm>
          <a:prstGeom prst="rect">
            <a:avLst/>
          </a:prstGeom>
          <a:noFill/>
          <a:ln w="12700">
            <a:noFill/>
            <a:miter lim="800000"/>
            <a:headEnd/>
            <a:tailEnd/>
          </a:ln>
        </p:spPr>
        <p:txBody>
          <a:bodyPr lIns="0" tIns="0" rIns="0" bIns="0">
            <a:prstTxWarp prst="textNoShape">
              <a:avLst/>
            </a:prstTxWarp>
          </a:bodyPr>
          <a:lstStyle/>
          <a:p>
            <a:pPr marL="22225" algn="ctr">
              <a:lnSpc>
                <a:spcPct val="90000"/>
              </a:lnSpc>
              <a:spcBef>
                <a:spcPts val="913"/>
              </a:spcBef>
            </a:pPr>
            <a:r>
              <a:rPr lang="en-US" sz="1500">
                <a:ea typeface="Arial" pitchFamily="-111" charset="0"/>
                <a:cs typeface="Arial" pitchFamily="-111" charset="0"/>
              </a:rPr>
              <a:t>Sales Compensation Management</a:t>
            </a:r>
          </a:p>
        </p:txBody>
      </p:sp>
      <p:pic>
        <p:nvPicPr>
          <p:cNvPr id="29720" name="Picture 30"/>
          <p:cNvPicPr>
            <a:picLocks noChangeAspect="1" noChangeArrowheads="1"/>
          </p:cNvPicPr>
          <p:nvPr/>
        </p:nvPicPr>
        <p:blipFill>
          <a:blip r:embed="rId10"/>
          <a:srcRect/>
          <a:stretch>
            <a:fillRect/>
          </a:stretch>
        </p:blipFill>
        <p:spPr bwMode="auto">
          <a:xfrm>
            <a:off x="5854700" y="4405313"/>
            <a:ext cx="698500" cy="596900"/>
          </a:xfrm>
          <a:prstGeom prst="rect">
            <a:avLst/>
          </a:prstGeom>
          <a:noFill/>
          <a:ln w="25400">
            <a:noFill/>
            <a:miter lim="800000"/>
            <a:headEnd/>
            <a:tailEnd/>
          </a:ln>
        </p:spPr>
      </p:pic>
      <p:pic>
        <p:nvPicPr>
          <p:cNvPr id="29721" name="Picture 31"/>
          <p:cNvPicPr>
            <a:picLocks noChangeAspect="1" noChangeArrowheads="1"/>
          </p:cNvPicPr>
          <p:nvPr/>
        </p:nvPicPr>
        <p:blipFill>
          <a:blip r:embed="rId10"/>
          <a:srcRect/>
          <a:stretch>
            <a:fillRect/>
          </a:stretch>
        </p:blipFill>
        <p:spPr bwMode="auto">
          <a:xfrm>
            <a:off x="3568700" y="4405313"/>
            <a:ext cx="698500" cy="596900"/>
          </a:xfrm>
          <a:prstGeom prst="rect">
            <a:avLst/>
          </a:prstGeom>
          <a:noFill/>
          <a:ln w="25400">
            <a:noFill/>
            <a:miter lim="800000"/>
            <a:headEnd/>
            <a:tailEnd/>
          </a:ln>
        </p:spPr>
      </p:pic>
      <p:pic>
        <p:nvPicPr>
          <p:cNvPr id="29722" name="Picture 32"/>
          <p:cNvPicPr>
            <a:picLocks noChangeAspect="1" noChangeArrowheads="1"/>
          </p:cNvPicPr>
          <p:nvPr/>
        </p:nvPicPr>
        <p:blipFill>
          <a:blip r:embed="rId10"/>
          <a:srcRect/>
          <a:stretch>
            <a:fillRect/>
          </a:stretch>
        </p:blipFill>
        <p:spPr bwMode="auto">
          <a:xfrm>
            <a:off x="1231900" y="4379913"/>
            <a:ext cx="698500" cy="596900"/>
          </a:xfrm>
          <a:prstGeom prst="rect">
            <a:avLst/>
          </a:prstGeom>
          <a:noFill/>
          <a:ln w="25400">
            <a:noFill/>
            <a:miter lim="800000"/>
            <a:headEnd/>
            <a:tailEnd/>
          </a:ln>
        </p:spPr>
      </p:pic>
      <p:pic>
        <p:nvPicPr>
          <p:cNvPr id="29723" name="Picture 33"/>
          <p:cNvPicPr>
            <a:picLocks noChangeAspect="1" noChangeArrowheads="1"/>
          </p:cNvPicPr>
          <p:nvPr/>
        </p:nvPicPr>
        <p:blipFill>
          <a:blip r:embed="rId10"/>
          <a:srcRect/>
          <a:stretch>
            <a:fillRect/>
          </a:stretch>
        </p:blipFill>
        <p:spPr bwMode="auto">
          <a:xfrm>
            <a:off x="6692900" y="2312988"/>
            <a:ext cx="698500" cy="596900"/>
          </a:xfrm>
          <a:prstGeom prst="rect">
            <a:avLst/>
          </a:prstGeom>
          <a:noFill/>
          <a:ln w="25400">
            <a:noFill/>
            <a:miter lim="800000"/>
            <a:headEnd/>
            <a:tailEnd/>
          </a:ln>
        </p:spPr>
      </p:pic>
      <p:pic>
        <p:nvPicPr>
          <p:cNvPr id="29724" name="Picture 34"/>
          <p:cNvPicPr>
            <a:picLocks noChangeAspect="1" noChangeArrowheads="1"/>
          </p:cNvPicPr>
          <p:nvPr/>
        </p:nvPicPr>
        <p:blipFill>
          <a:blip r:embed="rId10"/>
          <a:srcRect/>
          <a:stretch>
            <a:fillRect/>
          </a:stretch>
        </p:blipFill>
        <p:spPr bwMode="auto">
          <a:xfrm>
            <a:off x="4635500" y="2312988"/>
            <a:ext cx="698500" cy="596900"/>
          </a:xfrm>
          <a:prstGeom prst="rect">
            <a:avLst/>
          </a:prstGeom>
          <a:noFill/>
          <a:ln w="25400">
            <a:noFill/>
            <a:miter lim="800000"/>
            <a:headEnd/>
            <a:tailEnd/>
          </a:ln>
        </p:spPr>
      </p:pic>
      <p:pic>
        <p:nvPicPr>
          <p:cNvPr id="29725" name="Picture 35"/>
          <p:cNvPicPr>
            <a:picLocks noChangeAspect="1" noChangeArrowheads="1"/>
          </p:cNvPicPr>
          <p:nvPr/>
        </p:nvPicPr>
        <p:blipFill>
          <a:blip r:embed="rId10"/>
          <a:srcRect/>
          <a:stretch>
            <a:fillRect/>
          </a:stretch>
        </p:blipFill>
        <p:spPr bwMode="auto">
          <a:xfrm>
            <a:off x="2501900" y="2312988"/>
            <a:ext cx="698500" cy="596900"/>
          </a:xfrm>
          <a:prstGeom prst="rect">
            <a:avLst/>
          </a:prstGeom>
          <a:noFill/>
          <a:ln w="25400">
            <a:noFill/>
            <a:miter lim="800000"/>
            <a:headEnd/>
            <a:tailEnd/>
          </a:ln>
        </p:spPr>
      </p:pic>
      <p:pic>
        <p:nvPicPr>
          <p:cNvPr id="29726" name="Picture 36"/>
          <p:cNvPicPr>
            <a:picLocks noChangeAspect="1" noChangeArrowheads="1"/>
          </p:cNvPicPr>
          <p:nvPr/>
        </p:nvPicPr>
        <p:blipFill>
          <a:blip r:embed="rId10"/>
          <a:srcRect/>
          <a:stretch>
            <a:fillRect/>
          </a:stretch>
        </p:blipFill>
        <p:spPr bwMode="auto">
          <a:xfrm>
            <a:off x="444500" y="2312988"/>
            <a:ext cx="698500" cy="596900"/>
          </a:xfrm>
          <a:prstGeom prst="rect">
            <a:avLst/>
          </a:prstGeom>
          <a:noFill/>
          <a:ln w="25400">
            <a:noFill/>
            <a:miter lim="800000"/>
            <a:headEnd/>
            <a:tailEnd/>
          </a:ln>
        </p:spPr>
      </p:pic>
      <p:pic>
        <p:nvPicPr>
          <p:cNvPr id="29727" name="Picture 3"/>
          <p:cNvPicPr>
            <a:picLocks noChangeAspect="1" noChangeArrowheads="1"/>
          </p:cNvPicPr>
          <p:nvPr/>
        </p:nvPicPr>
        <p:blipFill>
          <a:blip r:embed="rId11"/>
          <a:srcRect/>
          <a:stretch>
            <a:fillRect/>
          </a:stretch>
        </p:blipFill>
        <p:spPr bwMode="auto">
          <a:xfrm>
            <a:off x="7010400" y="76200"/>
            <a:ext cx="2057400" cy="10652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8" name="Picture 2" descr="sflive08_wp_1024×768"/>
          <p:cNvPicPr>
            <a:picLocks noChangeAspect="1" noChangeArrowheads="1"/>
          </p:cNvPicPr>
          <p:nvPr/>
        </p:nvPicPr>
        <p:blipFill>
          <a:blip r:embed="rId3"/>
          <a:srcRect/>
          <a:stretch>
            <a:fillRect/>
          </a:stretch>
        </p:blipFill>
        <p:spPr bwMode="auto">
          <a:xfrm>
            <a:off x="0" y="114300"/>
            <a:ext cx="9144000" cy="6753225"/>
          </a:xfrm>
          <a:prstGeom prst="rect">
            <a:avLst/>
          </a:prstGeom>
          <a:noFill/>
          <a:ln w="9525">
            <a:noFill/>
            <a:miter lim="800000"/>
            <a:headEnd/>
            <a:tailEnd/>
          </a:ln>
        </p:spPr>
      </p:pic>
      <p:sp>
        <p:nvSpPr>
          <p:cNvPr id="10" name="Rectangle 3"/>
          <p:cNvSpPr>
            <a:spLocks noChangeArrowheads="1"/>
          </p:cNvSpPr>
          <p:nvPr/>
        </p:nvSpPr>
        <p:spPr bwMode="auto">
          <a:xfrm>
            <a:off x="0" y="910637"/>
            <a:ext cx="9144000" cy="4775200"/>
          </a:xfrm>
          <a:prstGeom prst="rect">
            <a:avLst/>
          </a:prstGeom>
          <a:gradFill rotWithShape="1">
            <a:gsLst>
              <a:gs pos="0">
                <a:schemeClr val="bg1"/>
              </a:gs>
              <a:gs pos="100000">
                <a:schemeClr val="bg1">
                  <a:gamma/>
                  <a:shade val="41176"/>
                  <a:invGamma/>
                  <a:alpha val="0"/>
                </a:schemeClr>
              </a:gs>
            </a:gsLst>
            <a:lin ang="5400000" scaled="1"/>
          </a:gradFill>
          <a:ln w="12700" algn="ctr">
            <a:noFill/>
            <a:miter lim="800000"/>
            <a:headEnd/>
            <a:tailEnd/>
          </a:ln>
          <a:effectLst/>
        </p:spPr>
        <p:txBody>
          <a:bodyPr wrap="none" lIns="0" tIns="0" rIns="0" bIns="0" anchor="ctr"/>
          <a:lstStyle/>
          <a:p>
            <a:pPr algn="ctr" defTabSz="642938">
              <a:defRPr/>
            </a:pPr>
            <a:endParaRPr kumimoji="0" lang="ja-JP" altLang="en-US" sz="1800" dirty="0"/>
          </a:p>
        </p:txBody>
      </p:sp>
      <p:sp>
        <p:nvSpPr>
          <p:cNvPr id="29700" name="Rectangle 10"/>
          <p:cNvSpPr txBox="1">
            <a:spLocks noChangeArrowheads="1"/>
          </p:cNvSpPr>
          <p:nvPr/>
        </p:nvSpPr>
        <p:spPr bwMode="auto">
          <a:xfrm>
            <a:off x="1000310" y="4035260"/>
            <a:ext cx="4650669" cy="525700"/>
          </a:xfrm>
          <a:prstGeom prst="rect">
            <a:avLst/>
          </a:prstGeom>
          <a:noFill/>
          <a:ln w="9525">
            <a:noFill/>
            <a:miter lim="800000"/>
            <a:headEnd/>
            <a:tailEnd/>
          </a:ln>
        </p:spPr>
        <p:txBody>
          <a:bodyPr lIns="139489" tIns="69745" rIns="139489" bIns="69745" anchor="ctr">
            <a:prstTxWarp prst="textNoShape">
              <a:avLst/>
            </a:prstTxWarp>
          </a:bodyPr>
          <a:lstStyle/>
          <a:p>
            <a:pPr>
              <a:buClr>
                <a:schemeClr val="bg2"/>
              </a:buClr>
              <a:buFont typeface="Wingdings" pitchFamily="-105" charset="2"/>
              <a:buNone/>
            </a:pPr>
            <a:r>
              <a:rPr lang="en-US" sz="2000" dirty="0" smtClean="0">
                <a:ea typeface="Arial" pitchFamily="-105" charset="0"/>
                <a:cs typeface="Arial" pitchFamily="-105" charset="0"/>
              </a:rPr>
              <a:t>Chief Information Officer</a:t>
            </a:r>
            <a:endParaRPr lang="en-US" sz="2000" dirty="0">
              <a:ea typeface="Arial" pitchFamily="-105" charset="0"/>
              <a:cs typeface="Arial" pitchFamily="-105" charset="0"/>
            </a:endParaRPr>
          </a:p>
        </p:txBody>
      </p:sp>
      <p:sp>
        <p:nvSpPr>
          <p:cNvPr id="29701" name="Rectangle 9"/>
          <p:cNvSpPr txBox="1">
            <a:spLocks noChangeArrowheads="1"/>
          </p:cNvSpPr>
          <p:nvPr/>
        </p:nvSpPr>
        <p:spPr bwMode="auto">
          <a:xfrm>
            <a:off x="2113559" y="3460014"/>
            <a:ext cx="2557833" cy="784225"/>
          </a:xfrm>
          <a:prstGeom prst="rect">
            <a:avLst/>
          </a:prstGeom>
          <a:noFill/>
          <a:ln w="9525">
            <a:noFill/>
            <a:miter lim="800000"/>
            <a:headEnd/>
            <a:tailEnd/>
          </a:ln>
        </p:spPr>
        <p:txBody>
          <a:bodyPr anchor="ctr">
            <a:prstTxWarp prst="textNoShape">
              <a:avLst/>
            </a:prstTxWarp>
          </a:bodyPr>
          <a:lstStyle/>
          <a:p>
            <a:r>
              <a:rPr lang="en-US" sz="2400" b="1" dirty="0" smtClean="0">
                <a:solidFill>
                  <a:schemeClr val="tx1"/>
                </a:solidFill>
                <a:ea typeface="Arial" pitchFamily="-105" charset="0"/>
                <a:cs typeface="Arial" pitchFamily="-105" charset="0"/>
              </a:rPr>
              <a:t>Daniel Flax</a:t>
            </a:r>
            <a:endParaRPr lang="en-US" sz="2400" b="1" dirty="0">
              <a:solidFill>
                <a:schemeClr val="tx1"/>
              </a:solidFill>
              <a:ea typeface="Arial" pitchFamily="-105" charset="0"/>
              <a:cs typeface="Arial" pitchFamily="-105" charset="0"/>
            </a:endParaRPr>
          </a:p>
        </p:txBody>
      </p:sp>
      <p:cxnSp>
        <p:nvCxnSpPr>
          <p:cNvPr id="9" name="Straight Connector 8"/>
          <p:cNvCxnSpPr/>
          <p:nvPr/>
        </p:nvCxnSpPr>
        <p:spPr>
          <a:xfrm rot="5400000">
            <a:off x="3783323" y="3921086"/>
            <a:ext cx="865187" cy="3175"/>
          </a:xfrm>
          <a:prstGeom prst="line">
            <a:avLst/>
          </a:prstGeom>
          <a:ln>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717825" y="2236921"/>
            <a:ext cx="3480440" cy="523220"/>
          </a:xfrm>
          <a:prstGeom prst="rect">
            <a:avLst/>
          </a:prstGeom>
          <a:noFill/>
        </p:spPr>
        <p:txBody>
          <a:bodyPr wrap="none" rtlCol="0">
            <a:spAutoFit/>
          </a:bodyPr>
          <a:lstStyle/>
          <a:p>
            <a:r>
              <a:rPr lang="en-US" sz="2800" b="1" dirty="0" smtClean="0"/>
              <a:t>Cowen &amp; Company</a:t>
            </a:r>
            <a:endParaRPr lang="en-US" sz="2800" b="1" dirty="0"/>
          </a:p>
        </p:txBody>
      </p:sp>
      <p:sp>
        <p:nvSpPr>
          <p:cNvPr id="15" name="Oval 14"/>
          <p:cNvSpPr/>
          <p:nvPr/>
        </p:nvSpPr>
        <p:spPr bwMode="auto">
          <a:xfrm>
            <a:off x="3798957" y="2528965"/>
            <a:ext cx="3147392" cy="2871305"/>
          </a:xfrm>
          <a:prstGeom prst="ellipse">
            <a:avLst/>
          </a:prstGeom>
          <a:gradFill flip="none" rotWithShape="1">
            <a:gsLst>
              <a:gs pos="0">
                <a:schemeClr val="bg1"/>
              </a:gs>
              <a:gs pos="71000">
                <a:prstClr val="white">
                  <a:alpha val="0"/>
                </a:prstClr>
              </a:gs>
            </a:gsLst>
            <a:path path="circle">
              <a:fillToRect l="50000" t="50000" r="50000" b="50000"/>
            </a:path>
            <a:tileRect/>
          </a:gra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5000" b="0" i="0" u="none" strike="noStrike" cap="none" normalizeH="0" baseline="0">
              <a:ln>
                <a:noFill/>
              </a:ln>
              <a:solidFill>
                <a:srgbClr val="000000"/>
              </a:solidFill>
              <a:effectLst/>
              <a:latin typeface="Arial" pitchFamily="-107" charset="0"/>
              <a:sym typeface="Arial" pitchFamily="-107" charset="0"/>
            </a:endParaRPr>
          </a:p>
        </p:txBody>
      </p:sp>
      <p:pic>
        <p:nvPicPr>
          <p:cNvPr id="14" name="Picture 13" descr="sfdc_corp_rgb.jpg"/>
          <p:cNvPicPr>
            <a:picLocks noChangeAspect="1"/>
          </p:cNvPicPr>
          <p:nvPr/>
        </p:nvPicPr>
        <p:blipFill>
          <a:blip r:embed="rId4">
            <a:clrChange>
              <a:clrFrom>
                <a:srgbClr val="FFFFFF"/>
              </a:clrFrom>
              <a:clrTo>
                <a:srgbClr val="FFFFFF">
                  <a:alpha val="0"/>
                </a:srgbClr>
              </a:clrTo>
            </a:clrChange>
          </a:blip>
          <a:stretch>
            <a:fillRect/>
          </a:stretch>
        </p:blipFill>
        <p:spPr>
          <a:xfrm>
            <a:off x="5091040" y="3659766"/>
            <a:ext cx="2893390" cy="720576"/>
          </a:xfrm>
          <a:prstGeom prst="rect">
            <a:avLst/>
          </a:prstGeom>
        </p:spPr>
      </p:pic>
      <p:pic>
        <p:nvPicPr>
          <p:cNvPr id="12" name="Picture 11" descr="CowenLogo_Sz4_2color.jpg"/>
          <p:cNvPicPr>
            <a:picLocks noChangeAspect="1"/>
          </p:cNvPicPr>
          <p:nvPr/>
        </p:nvPicPr>
        <p:blipFill>
          <a:blip r:embed="rId5"/>
          <a:stretch>
            <a:fillRect/>
          </a:stretch>
        </p:blipFill>
        <p:spPr>
          <a:xfrm>
            <a:off x="169862" y="228600"/>
            <a:ext cx="3637155" cy="1066800"/>
          </a:xfrm>
          <a:prstGeom prst="rect">
            <a:avLst/>
          </a:prstGeom>
        </p:spPr>
      </p:pic>
    </p:spTree>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Cowen and Company</a:t>
            </a:r>
            <a:endParaRPr lang="en-US" dirty="0"/>
          </a:p>
        </p:txBody>
      </p:sp>
      <p:sp>
        <p:nvSpPr>
          <p:cNvPr id="3" name="Content Placeholder 2"/>
          <p:cNvSpPr>
            <a:spLocks noGrp="1"/>
          </p:cNvSpPr>
          <p:nvPr>
            <p:ph idx="1"/>
          </p:nvPr>
        </p:nvSpPr>
        <p:spPr/>
        <p:txBody>
          <a:bodyPr>
            <a:normAutofit/>
          </a:bodyPr>
          <a:lstStyle/>
          <a:p>
            <a:pPr lvl="0"/>
            <a:r>
              <a:rPr lang="en-US" dirty="0" smtClean="0"/>
              <a:t>Financial institution founded in 1918; acquired in 1998 by </a:t>
            </a:r>
            <a:r>
              <a:rPr lang="en-US" dirty="0" err="1" smtClean="0"/>
              <a:t>Société</a:t>
            </a:r>
            <a:r>
              <a:rPr lang="en-US" dirty="0" smtClean="0"/>
              <a:t> </a:t>
            </a:r>
            <a:r>
              <a:rPr lang="en-US" dirty="0" err="1" smtClean="0"/>
              <a:t>Général</a:t>
            </a:r>
            <a:r>
              <a:rPr lang="en-US" dirty="0" smtClean="0"/>
              <a:t>; spun out in 2006 as a wholly independent company</a:t>
            </a:r>
          </a:p>
          <a:p>
            <a:pPr lvl="0"/>
            <a:r>
              <a:rPr lang="en-US" dirty="0" smtClean="0"/>
              <a:t>Publically traded NASDAQ: COWN</a:t>
            </a:r>
          </a:p>
          <a:p>
            <a:pPr lvl="0"/>
            <a:r>
              <a:rPr lang="en-US" dirty="0" smtClean="0"/>
              <a:t>Major lines of business:</a:t>
            </a:r>
          </a:p>
          <a:p>
            <a:pPr lvl="1"/>
            <a:r>
              <a:rPr lang="en-US" dirty="0" smtClean="0"/>
              <a:t>Investment Banking</a:t>
            </a:r>
          </a:p>
          <a:p>
            <a:pPr lvl="1"/>
            <a:r>
              <a:rPr lang="en-US" dirty="0" smtClean="0"/>
              <a:t>Equity Research</a:t>
            </a:r>
          </a:p>
          <a:p>
            <a:pPr lvl="1"/>
            <a:r>
              <a:rPr lang="en-US" dirty="0" smtClean="0"/>
              <a:t>Equity Sales and Trading</a:t>
            </a:r>
          </a:p>
          <a:p>
            <a:pPr lvl="1"/>
            <a:r>
              <a:rPr lang="en-US" dirty="0" smtClean="0"/>
              <a:t>Traditional and Alternative Asset Management</a:t>
            </a: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Cowen and Company</a:t>
            </a:r>
            <a:endParaRPr lang="en-US" dirty="0"/>
          </a:p>
        </p:txBody>
      </p:sp>
      <p:sp>
        <p:nvSpPr>
          <p:cNvPr id="3" name="Content Placeholder 2"/>
          <p:cNvSpPr>
            <a:spLocks noGrp="1"/>
          </p:cNvSpPr>
          <p:nvPr>
            <p:ph idx="1"/>
          </p:nvPr>
        </p:nvSpPr>
        <p:spPr/>
        <p:txBody>
          <a:bodyPr>
            <a:normAutofit fontScale="70000" lnSpcReduction="20000"/>
          </a:bodyPr>
          <a:lstStyle/>
          <a:p>
            <a:pPr lvl="0"/>
            <a:r>
              <a:rPr lang="en-US" dirty="0" smtClean="0"/>
              <a:t>550 Employees</a:t>
            </a:r>
          </a:p>
          <a:p>
            <a:pPr lvl="0"/>
            <a:r>
              <a:rPr lang="en-US" dirty="0" smtClean="0"/>
              <a:t>Headquarters in New York City</a:t>
            </a:r>
          </a:p>
          <a:p>
            <a:pPr lvl="0"/>
            <a:r>
              <a:rPr lang="en-US" dirty="0" smtClean="0"/>
              <a:t>Offices in:</a:t>
            </a:r>
          </a:p>
          <a:p>
            <a:pPr lvl="1"/>
            <a:r>
              <a:rPr lang="en-US" dirty="0" smtClean="0"/>
              <a:t>Boston</a:t>
            </a:r>
          </a:p>
          <a:p>
            <a:pPr lvl="1"/>
            <a:r>
              <a:rPr lang="en-US" dirty="0" smtClean="0"/>
              <a:t>Chicago</a:t>
            </a:r>
          </a:p>
          <a:p>
            <a:pPr lvl="1"/>
            <a:r>
              <a:rPr lang="en-US" dirty="0" smtClean="0"/>
              <a:t>Cleveland</a:t>
            </a:r>
          </a:p>
          <a:p>
            <a:pPr lvl="1"/>
            <a:r>
              <a:rPr lang="en-US" dirty="0" smtClean="0"/>
              <a:t>Dallas</a:t>
            </a:r>
          </a:p>
          <a:p>
            <a:pPr lvl="1"/>
            <a:r>
              <a:rPr lang="en-US" dirty="0" smtClean="0"/>
              <a:t>Atlanta</a:t>
            </a:r>
          </a:p>
          <a:p>
            <a:pPr lvl="1"/>
            <a:r>
              <a:rPr lang="en-US" dirty="0" smtClean="0"/>
              <a:t>San Francisco</a:t>
            </a:r>
          </a:p>
          <a:p>
            <a:pPr lvl="1"/>
            <a:r>
              <a:rPr lang="en-US" dirty="0" smtClean="0"/>
              <a:t>London</a:t>
            </a:r>
          </a:p>
          <a:p>
            <a:pPr lvl="1"/>
            <a:r>
              <a:rPr lang="en-US" dirty="0" smtClean="0"/>
              <a:t>Geneva</a:t>
            </a:r>
          </a:p>
          <a:p>
            <a:pPr lvl="1"/>
            <a:r>
              <a:rPr lang="en-US" dirty="0" smtClean="0"/>
              <a:t>Hong Kong</a:t>
            </a:r>
          </a:p>
          <a:p>
            <a:pPr lvl="1"/>
            <a:r>
              <a:rPr lang="en-US" dirty="0" smtClean="0"/>
              <a:t>Shanghai</a:t>
            </a:r>
          </a:p>
          <a:p>
            <a:pPr lvl="1"/>
            <a:r>
              <a:rPr lang="en-US" dirty="0" smtClean="0"/>
              <a:t>Beijing</a:t>
            </a:r>
            <a:endParaRPr lang="en-US" dirty="0"/>
          </a:p>
        </p:txBody>
      </p:sp>
      <p:pic>
        <p:nvPicPr>
          <p:cNvPr id="4" name="Picture 3" descr="20149054.eps"/>
          <p:cNvPicPr>
            <a:picLocks noChangeAspect="1"/>
          </p:cNvPicPr>
          <p:nvPr/>
        </p:nvPicPr>
        <mc:AlternateContent xmlns:ma="http://schemas.microsoft.com/office/mac/drawingml/2008/main">
          <mc:Choice Requires="ma">
            <p:blipFill>
              <a:blip r:embed="rId3"/>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4"/>
              <a:stretch>
                <a:fillRect/>
              </a:stretch>
            </p:blipFill>
          </mc:Fallback>
        </mc:AlternateContent>
        <p:spPr>
          <a:xfrm>
            <a:off x="5486400" y="2819400"/>
            <a:ext cx="1991360" cy="2032000"/>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Cowen IT Strategy</a:t>
            </a:r>
            <a:endParaRPr lang="en-US" dirty="0"/>
          </a:p>
        </p:txBody>
      </p:sp>
      <p:sp>
        <p:nvSpPr>
          <p:cNvPr id="3" name="Content Placeholder 2"/>
          <p:cNvSpPr>
            <a:spLocks noGrp="1"/>
          </p:cNvSpPr>
          <p:nvPr>
            <p:ph idx="1"/>
          </p:nvPr>
        </p:nvSpPr>
        <p:spPr/>
        <p:txBody>
          <a:bodyPr/>
          <a:lstStyle/>
          <a:p>
            <a:pPr lvl="0" indent="-166688">
              <a:buNone/>
            </a:pPr>
            <a:r>
              <a:rPr lang="en-US" dirty="0" smtClean="0"/>
              <a:t>“Cowen's IT Strategy is to outsource components that are commodity in nature and focus Cowen personnel on areas that can provide distinct business value and competitive advantage.”</a:t>
            </a:r>
            <a:endParaRPr lang="en-US" dirty="0"/>
          </a:p>
        </p:txBody>
      </p:sp>
      <p:pic>
        <p:nvPicPr>
          <p:cNvPr id="4" name="Picture 3" descr="32552302.eps"/>
          <p:cNvPicPr>
            <a:picLocks noChangeAspect="1"/>
          </p:cNvPicPr>
          <p:nvPr/>
        </p:nvPicPr>
        <mc:AlternateContent xmlns:ma="http://schemas.microsoft.com/office/mac/drawingml/2008/main">
          <mc:Choice Requires="ma">
            <p:blipFill>
              <a:blip r:embed="rId3"/>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4"/>
              <a:stretch>
                <a:fillRect/>
              </a:stretch>
            </p:blipFill>
          </mc:Fallback>
        </mc:AlternateContent>
        <p:spPr>
          <a:xfrm rot="20097213">
            <a:off x="5660001" y="4220891"/>
            <a:ext cx="2654300" cy="1409700"/>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Cowen IT Themes</a:t>
            </a:r>
          </a:p>
        </p:txBody>
      </p:sp>
      <p:sp>
        <p:nvSpPr>
          <p:cNvPr id="3" name="Content Placeholder 2"/>
          <p:cNvSpPr>
            <a:spLocks noGrp="1"/>
          </p:cNvSpPr>
          <p:nvPr>
            <p:ph idx="1"/>
          </p:nvPr>
        </p:nvSpPr>
        <p:spPr/>
        <p:txBody>
          <a:bodyPr>
            <a:normAutofit/>
          </a:bodyPr>
          <a:lstStyle/>
          <a:p>
            <a:pPr lvl="0">
              <a:spcAft>
                <a:spcPts val="4800"/>
              </a:spcAft>
            </a:pPr>
            <a:r>
              <a:rPr lang="en-US" sz="4000" dirty="0" smtClean="0"/>
              <a:t>Mobility</a:t>
            </a:r>
          </a:p>
          <a:p>
            <a:pPr lvl="0">
              <a:spcAft>
                <a:spcPts val="4800"/>
              </a:spcAft>
            </a:pPr>
            <a:r>
              <a:rPr lang="en-US" sz="4000" dirty="0" smtClean="0"/>
              <a:t>Open Source</a:t>
            </a:r>
          </a:p>
          <a:p>
            <a:pPr lvl="0">
              <a:spcAft>
                <a:spcPts val="4800"/>
              </a:spcAft>
            </a:pPr>
            <a:r>
              <a:rPr lang="en-US" sz="4000" dirty="0" smtClean="0"/>
              <a:t>As a Service</a:t>
            </a:r>
            <a:endParaRPr lang="en-US" sz="4000" dirty="0"/>
          </a:p>
        </p:txBody>
      </p:sp>
      <p:pic>
        <p:nvPicPr>
          <p:cNvPr id="7" name="Picture 6" descr="21256301.eps"/>
          <p:cNvPicPr>
            <a:picLocks noChangeAspect="1"/>
          </p:cNvPicPr>
          <p:nvPr/>
        </p:nvPicPr>
        <mc:AlternateContent xmlns:ma="http://schemas.microsoft.com/office/mac/drawingml/2008/main">
          <mc:Choice Requires="ma">
            <p:blipFill>
              <a:blip r:embed="rId3"/>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4"/>
              <a:stretch>
                <a:fillRect/>
              </a:stretch>
            </p:blipFill>
          </mc:Fallback>
        </mc:AlternateContent>
        <p:spPr>
          <a:xfrm>
            <a:off x="5919216" y="2590800"/>
            <a:ext cx="2414016" cy="1676400"/>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Salesforce</a:t>
            </a:r>
            <a:r>
              <a:rPr lang="en-US" dirty="0" smtClean="0"/>
              <a:t>.com @ Cowen</a:t>
            </a:r>
          </a:p>
        </p:txBody>
      </p:sp>
      <p:sp>
        <p:nvSpPr>
          <p:cNvPr id="3" name="Content Placeholder 2"/>
          <p:cNvSpPr>
            <a:spLocks noGrp="1"/>
          </p:cNvSpPr>
          <p:nvPr>
            <p:ph idx="1"/>
          </p:nvPr>
        </p:nvSpPr>
        <p:spPr/>
        <p:txBody>
          <a:bodyPr>
            <a:normAutofit/>
          </a:bodyPr>
          <a:lstStyle/>
          <a:p>
            <a:pPr lvl="0"/>
            <a:r>
              <a:rPr lang="en-US" dirty="0" smtClean="0"/>
              <a:t>Initial </a:t>
            </a:r>
            <a:r>
              <a:rPr lang="en-US" dirty="0" err="1" smtClean="0"/>
              <a:t>implmentaion</a:t>
            </a:r>
            <a:r>
              <a:rPr lang="en-US" dirty="0" smtClean="0"/>
              <a:t> of </a:t>
            </a:r>
            <a:r>
              <a:rPr lang="en-US" dirty="0" err="1" smtClean="0"/>
              <a:t>SalesForce</a:t>
            </a:r>
            <a:r>
              <a:rPr lang="en-US" dirty="0" smtClean="0"/>
              <a:t> CRM in 2006</a:t>
            </a:r>
          </a:p>
          <a:p>
            <a:pPr lvl="0"/>
            <a:r>
              <a:rPr lang="en-US" dirty="0" smtClean="0"/>
              <a:t>Solution includes Tier1CRM (</a:t>
            </a:r>
            <a:r>
              <a:rPr lang="en-US" dirty="0" err="1" smtClean="0"/>
              <a:t>fka</a:t>
            </a:r>
            <a:r>
              <a:rPr lang="en-US" dirty="0" smtClean="0"/>
              <a:t> </a:t>
            </a:r>
            <a:r>
              <a:rPr lang="en-US" dirty="0" err="1" smtClean="0"/>
              <a:t>StraightThrough</a:t>
            </a:r>
            <a:r>
              <a:rPr lang="en-US" dirty="0" smtClean="0"/>
              <a:t>)</a:t>
            </a:r>
          </a:p>
          <a:p>
            <a:pPr lvl="0"/>
            <a:r>
              <a:rPr lang="en-US" dirty="0" smtClean="0"/>
              <a:t>Tier1CRM solution provides industry specific Capital Markets solution</a:t>
            </a:r>
          </a:p>
          <a:p>
            <a:pPr lvl="0"/>
            <a:r>
              <a:rPr lang="en-US" dirty="0" smtClean="0"/>
              <a:t>Rolled out to Equity Sales and Trading, Research and other areas</a:t>
            </a:r>
          </a:p>
          <a:p>
            <a:pPr lvl="0"/>
            <a:r>
              <a:rPr lang="en-US" dirty="0" smtClean="0"/>
              <a:t>Have added Asset Management groups on w/o the Tier1CRM solution</a:t>
            </a:r>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Cowen Research Portal</a:t>
            </a:r>
          </a:p>
        </p:txBody>
      </p:sp>
      <p:sp>
        <p:nvSpPr>
          <p:cNvPr id="3" name="Content Placeholder 2"/>
          <p:cNvSpPr>
            <a:spLocks noGrp="1"/>
          </p:cNvSpPr>
          <p:nvPr>
            <p:ph idx="1"/>
          </p:nvPr>
        </p:nvSpPr>
        <p:spPr/>
        <p:txBody>
          <a:bodyPr/>
          <a:lstStyle/>
          <a:p>
            <a:pPr lvl="0"/>
            <a:r>
              <a:rPr lang="en-US" dirty="0" smtClean="0"/>
              <a:t>Cowen’s Research group distributes their research product via a number of methods, a Cowen branded website being one</a:t>
            </a:r>
          </a:p>
          <a:p>
            <a:pPr lvl="0"/>
            <a:r>
              <a:rPr lang="en-US" dirty="0" smtClean="0"/>
              <a:t>Legacy vendor of Research Distribution Portal getting out of that space, booting us off their platform</a:t>
            </a:r>
          </a:p>
          <a:p>
            <a:pPr lvl="0"/>
            <a:r>
              <a:rPr lang="en-US" dirty="0" smtClean="0"/>
              <a:t>We reviewed the build vs. buy decision and decide to build (Open Source &amp;</a:t>
            </a:r>
            <a:r>
              <a:rPr lang="en-US" baseline="0" dirty="0" smtClean="0"/>
              <a:t> </a:t>
            </a:r>
            <a:r>
              <a:rPr lang="en-US" dirty="0" smtClean="0"/>
              <a:t>Mobility)</a:t>
            </a:r>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Research Portal on </a:t>
            </a:r>
            <a:r>
              <a:rPr lang="en-US" dirty="0" err="1" smtClean="0"/>
              <a:t>Force.com</a:t>
            </a:r>
            <a:endParaRPr lang="en-US" dirty="0" smtClean="0"/>
          </a:p>
        </p:txBody>
      </p:sp>
      <p:sp>
        <p:nvSpPr>
          <p:cNvPr id="3" name="Content Placeholder 2"/>
          <p:cNvSpPr>
            <a:spLocks noGrp="1"/>
          </p:cNvSpPr>
          <p:nvPr>
            <p:ph idx="1"/>
          </p:nvPr>
        </p:nvSpPr>
        <p:spPr/>
        <p:txBody>
          <a:bodyPr/>
          <a:lstStyle/>
          <a:p>
            <a:pPr lvl="0"/>
            <a:r>
              <a:rPr lang="en-US" dirty="0" smtClean="0"/>
              <a:t>Evaluated costs of building and operating a new in-house open source driven platform as well as constructing a research portal from scratch</a:t>
            </a:r>
          </a:p>
          <a:p>
            <a:pPr lvl="0"/>
            <a:r>
              <a:rPr lang="en-US" dirty="0" smtClean="0"/>
              <a:t>We were able to get access to the </a:t>
            </a:r>
            <a:r>
              <a:rPr lang="en-US" dirty="0" err="1" smtClean="0"/>
              <a:t>Force.com</a:t>
            </a:r>
            <a:r>
              <a:rPr lang="en-US" dirty="0" smtClean="0"/>
              <a:t> Platform as a Service and Research Portal for less than the costs of building just the research portal</a:t>
            </a:r>
            <a:endParaRPr lang="en-US" dirty="0"/>
          </a:p>
        </p:txBody>
      </p:sp>
      <p:pic>
        <p:nvPicPr>
          <p:cNvPr id="4" name="Picture 3" descr="22065219.eps"/>
          <p:cNvPicPr>
            <a:picLocks noChangeAspect="1"/>
          </p:cNvPicPr>
          <p:nvPr/>
        </p:nvPicPr>
        <mc:AlternateContent xmlns:ma="http://schemas.microsoft.com/office/mac/drawingml/2008/main">
          <mc:Choice Requires="ma">
            <p:blipFill>
              <a:blip r:embed="rId3"/>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4"/>
              <a:stretch>
                <a:fillRect/>
              </a:stretch>
            </p:blipFill>
          </mc:Fallback>
        </mc:AlternateContent>
        <p:spPr>
          <a:xfrm>
            <a:off x="6934200" y="5029200"/>
            <a:ext cx="1998981" cy="1249363"/>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smtClean="0"/>
              <a:t>Force.com</a:t>
            </a:r>
            <a:r>
              <a:rPr lang="en-US" dirty="0" smtClean="0"/>
              <a:t> @ Cowen</a:t>
            </a:r>
          </a:p>
        </p:txBody>
      </p:sp>
      <p:sp>
        <p:nvSpPr>
          <p:cNvPr id="3" name="Content Placeholder 2"/>
          <p:cNvSpPr>
            <a:spLocks noGrp="1"/>
          </p:cNvSpPr>
          <p:nvPr>
            <p:ph idx="1"/>
          </p:nvPr>
        </p:nvSpPr>
        <p:spPr/>
        <p:txBody>
          <a:bodyPr/>
          <a:lstStyle/>
          <a:p>
            <a:pPr lvl="0"/>
            <a:r>
              <a:rPr lang="en-US" dirty="0" smtClean="0"/>
              <a:t>Cowen Research Portal</a:t>
            </a:r>
          </a:p>
          <a:p>
            <a:pPr lvl="0"/>
            <a:r>
              <a:rPr lang="en-US" dirty="0" smtClean="0"/>
              <a:t>Conference Management System</a:t>
            </a:r>
          </a:p>
          <a:p>
            <a:pPr lvl="0"/>
            <a:r>
              <a:rPr lang="en-US" dirty="0" smtClean="0"/>
              <a:t>IT Provisioning Applications</a:t>
            </a:r>
          </a:p>
          <a:p>
            <a:pPr lvl="0"/>
            <a:r>
              <a:rPr lang="en-US" dirty="0" smtClean="0"/>
              <a:t>IT Management Applications</a:t>
            </a:r>
          </a:p>
          <a:p>
            <a:pPr lvl="0"/>
            <a:r>
              <a:rPr lang="en-US" dirty="0" smtClean="0"/>
              <a:t>Evaluating all servers and applications to find more opportunities</a:t>
            </a:r>
            <a:endParaRPr lang="en-US" dirty="0"/>
          </a:p>
        </p:txBody>
      </p:sp>
      <p:pic>
        <p:nvPicPr>
          <p:cNvPr id="4" name="Picture 3" descr="21036453.eps"/>
          <p:cNvPicPr>
            <a:picLocks noChangeAspect="1"/>
          </p:cNvPicPr>
          <p:nvPr/>
        </p:nvPicPr>
        <mc:AlternateContent xmlns:ma="http://schemas.microsoft.com/office/mac/drawingml/2008/main">
          <mc:Choice Requires="ma">
            <p:blipFill>
              <a:blip r:embed="rId3"/>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4"/>
              <a:stretch>
                <a:fillRect/>
              </a:stretch>
            </p:blipFill>
          </mc:Fallback>
        </mc:AlternateContent>
        <p:spPr>
          <a:xfrm>
            <a:off x="7141909" y="1828800"/>
            <a:ext cx="1609344" cy="1676400"/>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6000" dirty="0" smtClean="0"/>
              <a:t>Demo</a:t>
            </a:r>
            <a:endParaRPr lang="en-US" sz="1100" dirty="0"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40290" name="Picture 3" descr="Picture 3.png"/>
          <p:cNvPicPr>
            <a:picLocks noChangeAspect="1"/>
          </p:cNvPicPr>
          <p:nvPr/>
        </p:nvPicPr>
        <p:blipFill>
          <a:blip r:embed="rId3">
            <a:clrChange>
              <a:clrFrom>
                <a:srgbClr val="FFFFFF"/>
              </a:clrFrom>
              <a:clrTo>
                <a:srgbClr val="FFFFFF">
                  <a:alpha val="0"/>
                </a:srgbClr>
              </a:clrTo>
            </a:clrChange>
          </a:blip>
          <a:srcRect/>
          <a:stretch>
            <a:fillRect/>
          </a:stretch>
        </p:blipFill>
        <p:spPr bwMode="auto">
          <a:xfrm>
            <a:off x="2307618" y="2368035"/>
            <a:ext cx="4616668" cy="1743814"/>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PPSNARRATIONPROPS" val="\\.host\Shared Folders\Users On My Mac\akelman\my documents\July 2008 backup\2008 certification\Cloud Computing for the Enterprise_pptx\audio\293977008.mp3"/>
  <p:tag name="PPSNARRATION" val="6,1816228757,\\.host\Shared Folders\Users On My Mac\akelman\my documents\2008 certification\Cloud Computing for the Enterprise_final\Media.ppcx"/>
</p:tagLst>
</file>

<file path=ppt/tags/tag2.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PPSNARRATIONPROPS" val="\\.host\Shared Folders\Users On My Mac\akelman\my documents\July 2008 backup\2008 certification\Cloud Computing for the Enterprise_pptx\audio\1037461900.mp3"/>
  <p:tag name="PPSNARRATION" val="7,1816228757,\\.host\Shared Folders\Users On My Mac\akelman\my documents\2008 certification\Cloud Computing for the Enterprise_final\Media.ppcx"/>
</p:tagLst>
</file>

<file path=ppt/tags/tag3.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PPSNARRATIONPROPS" val="\\.host\Shared Folders\Users On My Mac\akelman\my documents\July 2008 backup\2008 certification\Cloud Computing for the Enterprise_pptx\audio\597205523.mp3"/>
  <p:tag name="PPSNARRATION" val="8,1816228757,\\.host\Shared Folders\Users On My Mac\akelman\my documents\2008 certification\Cloud Computing for the Enterprise_final\Media.ppcx"/>
</p:tagLst>
</file>

<file path=ppt/tags/tag4.xml><?xml version="1.0" encoding="utf-8"?>
<p:tagLs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tag name="PPSNARRATIONPROPS" val="\\.host\Shared Folders\Users On My Mac\akelman\my documents\July 2008 backup\2008 certification\Cloud Computing for the Enterprise_pptx\audio\293746010.mp3"/>
  <p:tag name="PPSNARRATION" val="11,1816228757,\\.host\Shared Folders\Users On My Mac\akelman\my documents\2008 certification\Cloud Computing for the Enterprise_final\Media.ppcx"/>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lank">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000" b="0" i="0" u="none" strike="noStrike" cap="none" normalizeH="0" baseline="0">
            <a:ln>
              <a:noFill/>
            </a:ln>
            <a:solidFill>
              <a:srgbClr val="000000"/>
            </a:solidFill>
            <a:effectLst/>
            <a:latin typeface="Arial" pitchFamily="-107" charset="0"/>
            <a:sym typeface="Arial" pitchFamily="-107"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000" b="0" i="0" u="none" strike="noStrike" cap="none" normalizeH="0" baseline="0">
            <a:ln>
              <a:noFill/>
            </a:ln>
            <a:solidFill>
              <a:srgbClr val="000000"/>
            </a:solidFill>
            <a:effectLst/>
            <a:latin typeface="Arial" pitchFamily="-107" charset="0"/>
            <a:sym typeface="Arial" pitchFamily="-107"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itle Only">
  <a:themeElements>
    <a:clrScheme name="">
      <a:dk1>
        <a:srgbClr val="000000"/>
      </a:dk1>
      <a:lt1>
        <a:srgbClr val="FFFFFF"/>
      </a:lt1>
      <a:dk2>
        <a:srgbClr val="000000"/>
      </a:dk2>
      <a:lt2>
        <a:srgbClr val="000000"/>
      </a:lt2>
      <a:accent1>
        <a:srgbClr val="A3AAB4"/>
      </a:accent1>
      <a:accent2>
        <a:srgbClr val="333399"/>
      </a:accent2>
      <a:accent3>
        <a:srgbClr val="FFFFFF"/>
      </a:accent3>
      <a:accent4>
        <a:srgbClr val="000000"/>
      </a:accent4>
      <a:accent5>
        <a:srgbClr val="CED2D6"/>
      </a:accent5>
      <a:accent6>
        <a:srgbClr val="2D2D8A"/>
      </a:accent6>
      <a:hlink>
        <a:srgbClr val="009999"/>
      </a:hlink>
      <a:folHlink>
        <a:srgbClr val="99CC00"/>
      </a:folHlink>
    </a:clrScheme>
    <a:fontScheme name="Title Only">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000" b="0" i="0" u="none" strike="noStrike" cap="none" normalizeH="0" baseline="0">
            <a:ln>
              <a:noFill/>
            </a:ln>
            <a:solidFill>
              <a:srgbClr val="000000"/>
            </a:solidFill>
            <a:effectLst/>
            <a:latin typeface="Arial" pitchFamily="-107" charset="0"/>
            <a:sym typeface="Arial" pitchFamily="-107"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000" b="0" i="0" u="none" strike="noStrike" cap="none" normalizeH="0" baseline="0">
            <a:ln>
              <a:noFill/>
            </a:ln>
            <a:solidFill>
              <a:srgbClr val="000000"/>
            </a:solidFill>
            <a:effectLst/>
            <a:latin typeface="Arial" pitchFamily="-107" charset="0"/>
            <a:sym typeface="Arial" pitchFamily="-107" charset="0"/>
          </a:defRPr>
        </a:defPPr>
      </a:lstStyle>
    </a:lnDef>
  </a:objectDefaults>
  <a:extraClrSchemeLst>
    <a:extraClrScheme>
      <a:clrScheme name="Title Onl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Title Only">
  <a:themeElements>
    <a:clrScheme name="">
      <a:dk1>
        <a:srgbClr val="000000"/>
      </a:dk1>
      <a:lt1>
        <a:srgbClr val="FFFFFF"/>
      </a:lt1>
      <a:dk2>
        <a:srgbClr val="000000"/>
      </a:dk2>
      <a:lt2>
        <a:srgbClr val="000000"/>
      </a:lt2>
      <a:accent1>
        <a:srgbClr val="A3AAB4"/>
      </a:accent1>
      <a:accent2>
        <a:srgbClr val="333399"/>
      </a:accent2>
      <a:accent3>
        <a:srgbClr val="FFFFFF"/>
      </a:accent3>
      <a:accent4>
        <a:srgbClr val="000000"/>
      </a:accent4>
      <a:accent5>
        <a:srgbClr val="CED2D6"/>
      </a:accent5>
      <a:accent6>
        <a:srgbClr val="2D2D8A"/>
      </a:accent6>
      <a:hlink>
        <a:srgbClr val="009999"/>
      </a:hlink>
      <a:folHlink>
        <a:srgbClr val="99CC00"/>
      </a:folHlink>
    </a:clrScheme>
    <a:fontScheme name="Title Only">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000" b="0" i="0" u="none" strike="noStrike" cap="none" normalizeH="0" baseline="0">
            <a:ln>
              <a:noFill/>
            </a:ln>
            <a:solidFill>
              <a:srgbClr val="000000"/>
            </a:solidFill>
            <a:effectLst/>
            <a:latin typeface="Arial" pitchFamily="-107" charset="0"/>
            <a:sym typeface="Arial" pitchFamily="-107"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000" b="0" i="0" u="none" strike="noStrike" cap="none" normalizeH="0" baseline="0">
            <a:ln>
              <a:noFill/>
            </a:ln>
            <a:solidFill>
              <a:srgbClr val="000000"/>
            </a:solidFill>
            <a:effectLst/>
            <a:latin typeface="Arial" pitchFamily="-107" charset="0"/>
            <a:sym typeface="Arial" pitchFamily="-107" charset="0"/>
          </a:defRPr>
        </a:defPPr>
      </a:lstStyle>
    </a:lnDef>
  </a:objectDefaults>
  <a:extraClrSchemeLst>
    <a:extraClrScheme>
      <a:clrScheme name="Title Onl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Title Only">
  <a:themeElements>
    <a:clrScheme name="">
      <a:dk1>
        <a:srgbClr val="000000"/>
      </a:dk1>
      <a:lt1>
        <a:srgbClr val="FFFFFF"/>
      </a:lt1>
      <a:dk2>
        <a:srgbClr val="000000"/>
      </a:dk2>
      <a:lt2>
        <a:srgbClr val="000000"/>
      </a:lt2>
      <a:accent1>
        <a:srgbClr val="A3AAB4"/>
      </a:accent1>
      <a:accent2>
        <a:srgbClr val="333399"/>
      </a:accent2>
      <a:accent3>
        <a:srgbClr val="FFFFFF"/>
      </a:accent3>
      <a:accent4>
        <a:srgbClr val="000000"/>
      </a:accent4>
      <a:accent5>
        <a:srgbClr val="CED2D6"/>
      </a:accent5>
      <a:accent6>
        <a:srgbClr val="2D2D8A"/>
      </a:accent6>
      <a:hlink>
        <a:srgbClr val="009999"/>
      </a:hlink>
      <a:folHlink>
        <a:srgbClr val="99CC00"/>
      </a:folHlink>
    </a:clrScheme>
    <a:fontScheme name="Title Only">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000" b="0" i="0" u="none" strike="noStrike" cap="none" normalizeH="0" baseline="0">
            <a:ln>
              <a:noFill/>
            </a:ln>
            <a:solidFill>
              <a:srgbClr val="000000"/>
            </a:solidFill>
            <a:effectLst/>
            <a:latin typeface="Arial" pitchFamily="-107" charset="0"/>
            <a:sym typeface="Arial" pitchFamily="-107"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5000" b="0" i="0" u="none" strike="noStrike" cap="none" normalizeH="0" baseline="0">
            <a:ln>
              <a:noFill/>
            </a:ln>
            <a:solidFill>
              <a:srgbClr val="000000"/>
            </a:solidFill>
            <a:effectLst/>
            <a:latin typeface="Arial" pitchFamily="-107" charset="0"/>
            <a:sym typeface="Arial" pitchFamily="-107" charset="0"/>
          </a:defRPr>
        </a:defPPr>
      </a:lstStyle>
    </a:lnDef>
  </a:objectDefaults>
  <a:extraClrSchemeLst>
    <a:extraClrScheme>
      <a:clrScheme name="Title Onl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Blank Presentation">
  <a:themeElements>
    <a:clrScheme name="">
      <a:dk1>
        <a:srgbClr val="000000"/>
      </a:dk1>
      <a:lt1>
        <a:srgbClr val="FFFFFF"/>
      </a:lt1>
      <a:dk2>
        <a:srgbClr val="000000"/>
      </a:dk2>
      <a:lt2>
        <a:srgbClr val="6B6B6B"/>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3_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Blank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4_Blank Presentation">
  <a:themeElements>
    <a:clrScheme name="">
      <a:dk1>
        <a:srgbClr val="000000"/>
      </a:dk1>
      <a:lt1>
        <a:srgbClr val="FFFFFF"/>
      </a:lt1>
      <a:dk2>
        <a:srgbClr val="000000"/>
      </a:dk2>
      <a:lt2>
        <a:srgbClr val="6B6B6B"/>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3_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Blank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5113</TotalTime>
  <Pages>0</Pages>
  <Words>5793</Words>
  <Characters>0</Characters>
  <PresentationFormat>On-screen Show (4:3)</PresentationFormat>
  <Lines>0</Lines>
  <Paragraphs>548</Paragraphs>
  <Slides>44</Slides>
  <Notes>36</Notes>
  <HiddenSlides>0</HiddenSlides>
  <MMClips>0</MMClips>
  <ScaleCrop>false</ScaleCrop>
  <HeadingPairs>
    <vt:vector size="6" baseType="variant">
      <vt:variant>
        <vt:lpstr>Design Template</vt:lpstr>
      </vt:variant>
      <vt:variant>
        <vt:i4>6</vt:i4>
      </vt:variant>
      <vt:variant>
        <vt:lpstr>Embedded OLE Servers</vt:lpstr>
      </vt:variant>
      <vt:variant>
        <vt:i4>1</vt:i4>
      </vt:variant>
      <vt:variant>
        <vt:lpstr>Slide Titles</vt:lpstr>
      </vt:variant>
      <vt:variant>
        <vt:i4>44</vt:i4>
      </vt:variant>
    </vt:vector>
  </HeadingPairs>
  <TitlesOfParts>
    <vt:vector size="51" baseType="lpstr">
      <vt:lpstr>Blank</vt:lpstr>
      <vt:lpstr>Title Only</vt:lpstr>
      <vt:lpstr>2_Title Only</vt:lpstr>
      <vt:lpstr>1_Title Only</vt:lpstr>
      <vt:lpstr>3_Blank Presentation</vt:lpstr>
      <vt:lpstr>4_Blank Presentation</vt:lpstr>
      <vt:lpstr>Chart</vt:lpstr>
      <vt:lpstr>Slide 1</vt:lpstr>
      <vt:lpstr>Safe Harbor</vt:lpstr>
      <vt:lpstr>“Cloud Computing” – One Year of Buzz or the Future?</vt:lpstr>
      <vt:lpstr>Salesforce.com’s Mission:  Cloud Computing Driver, Catalyst &amp; Evangelist</vt:lpstr>
      <vt:lpstr>Cloud Computing Economics Cannot Be Ignored</vt:lpstr>
      <vt:lpstr>Cloud Computing Makes No Compromise</vt:lpstr>
      <vt:lpstr>Cloud Computing is Aligned with IT Success</vt:lpstr>
      <vt:lpstr>Cloud Computing: Technology Model &amp; Business Model</vt:lpstr>
      <vt:lpstr>Multi-Tenancy Makes Cloud Computing Possible</vt:lpstr>
      <vt:lpstr>Force.com Cloud Computing for the Enterprise</vt:lpstr>
      <vt:lpstr>Force.com Cloud Relied Upon By Large Enterprises</vt:lpstr>
      <vt:lpstr>Cloud Computing Scalability and Performance </vt:lpstr>
      <vt:lpstr>Force.com Recognized as a Visionary Platform </vt:lpstr>
      <vt:lpstr> First Cloud Computing Company to Exceed $1 Billion Annual Run Rate</vt:lpstr>
      <vt:lpstr>Our Vision: The End of Software</vt:lpstr>
      <vt:lpstr>Slide 16</vt:lpstr>
      <vt:lpstr>Now the Market has Reached a Tipping Point</vt:lpstr>
      <vt:lpstr>Adoption of Cloud Computing in the Enterprise</vt:lpstr>
      <vt:lpstr>Demand for Cloud Apps Doubling in Most Categories</vt:lpstr>
      <vt:lpstr>It’s Time For Every Software Developer To Ask:  “Which Path Will I Choose?”</vt:lpstr>
      <vt:lpstr>Cloud Computing Empowers Every Developer, Globally</vt:lpstr>
      <vt:lpstr>Faster, Easier and Lower Risk</vt:lpstr>
      <vt:lpstr>Force.com Offers a Better Model for Application Development</vt:lpstr>
      <vt:lpstr>Force.com is Faster Delivering four franchise management apps in two months</vt:lpstr>
      <vt:lpstr>Force.com Development Model: Platform as a Service Clicks, Components, Code</vt:lpstr>
      <vt:lpstr>Run Your Code on Our Service</vt:lpstr>
      <vt:lpstr>Force.com Tools for Cloud Development</vt:lpstr>
      <vt:lpstr>Customers Are Running their Business In The Cloud </vt:lpstr>
      <vt:lpstr>Force.com Apps Benefit from Continuous Cloud Innovation</vt:lpstr>
      <vt:lpstr>CIO’s Are Managing a Portfolio of Cloud Apps</vt:lpstr>
      <vt:lpstr>A Tipping Point in Native ISV Apps on Force.com…</vt:lpstr>
      <vt:lpstr>Hundreds of ISVs Building 100% Native on Force.com</vt:lpstr>
      <vt:lpstr>Native ISV Apps From Every Major Category</vt:lpstr>
      <vt:lpstr>Slide 34</vt:lpstr>
      <vt:lpstr>Cowen and Company</vt:lpstr>
      <vt:lpstr>Cowen and Company</vt:lpstr>
      <vt:lpstr>Cowen IT Strategy</vt:lpstr>
      <vt:lpstr>Cowen IT Themes</vt:lpstr>
      <vt:lpstr>Salesforce.com @ Cowen</vt:lpstr>
      <vt:lpstr>Cowen Research Portal</vt:lpstr>
      <vt:lpstr>Research Portal on Force.com</vt:lpstr>
      <vt:lpstr>Force.com @ Cowen</vt:lpstr>
      <vt:lpstr>Demo</vt:lpstr>
      <vt:lpstr>Slide 44</vt:lpstr>
    </vt:vector>
  </TitlesOfParts>
  <LinksUpToDate>false</LinksUpToDate>
  <SharedDoc>false</SharedDoc>
  <HyperlinksChanged>false</HyperlinksChanged>
  <AppVersion>12.0256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Marc Benioff</dc:title>
  <dc:subject/>
  <dc:creator/>
  <cp:keywords/>
  <dc:description/>
  <cp:lastModifiedBy>Kendall Collins</cp:lastModifiedBy>
  <cp:revision>274</cp:revision>
  <dcterms:created xsi:type="dcterms:W3CDTF">2008-09-17T13:06:12Z</dcterms:created>
  <dcterms:modified xsi:type="dcterms:W3CDTF">2008-09-17T13:09:19Z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ID">
    <vt:lpwstr>0683000000005BQ</vt:lpwstr>
  </property>
  <property fmtid="{D5CDD505-2E9C-101B-9397-08002B2CF9AE}" pid="3" name="KCH">
    <vt:lpwstr>f54810a0ee27139cd818ed621a9e874a</vt:lpwstr>
  </property>
</Properties>
</file>